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83" r:id="rId6"/>
    <p:sldId id="284" r:id="rId7"/>
    <p:sldId id="267" r:id="rId8"/>
    <p:sldId id="260" r:id="rId9"/>
    <p:sldId id="261" r:id="rId10"/>
    <p:sldId id="285" r:id="rId11"/>
    <p:sldId id="262" r:id="rId12"/>
    <p:sldId id="269" r:id="rId13"/>
    <p:sldId id="270" r:id="rId14"/>
    <p:sldId id="273" r:id="rId15"/>
    <p:sldId id="271" r:id="rId16"/>
    <p:sldId id="274" r:id="rId17"/>
    <p:sldId id="275" r:id="rId18"/>
    <p:sldId id="264" r:id="rId19"/>
    <p:sldId id="276" r:id="rId20"/>
    <p:sldId id="278" r:id="rId21"/>
    <p:sldId id="265" r:id="rId22"/>
    <p:sldId id="277" r:id="rId23"/>
    <p:sldId id="279" r:id="rId24"/>
    <p:sldId id="266" r:id="rId25"/>
    <p:sldId id="280" r:id="rId26"/>
    <p:sldId id="268"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19700-113A-4440-91CB-A85BB4E65351}" v="2" dt="2024-05-01T22:16:24.390"/>
    <p1510:client id="{17012CA3-AEDA-C22B-FA4A-2183B755C072}" v="27" dt="2024-05-01T21:55:30.823"/>
    <p1510:client id="{264D4107-3E21-4423-9E37-9E74B566A159}" v="10" dt="2024-05-01T16:27:43.862"/>
    <p1510:client id="{3624958A-EE6D-409E-B968-8B0E4A6EEA0D}" v="1" dt="2024-05-01T13:54:17.237"/>
    <p1510:client id="{36DB36C9-4653-C9E5-3729-6789817C06F0}" v="2" dt="2024-05-01T21:56:23.187"/>
    <p1510:client id="{7FC1E71D-FFAE-4492-83A9-F8072E24FD55}" v="43" dt="2024-05-01T16:24:59.270"/>
    <p1510:client id="{BA76E1B3-6A5F-4FE7-8E3D-001531F82524}" v="13" dt="2024-05-01T20:22:59.582"/>
    <p1510:client id="{D8CDE330-5DFC-412F-82A3-34DFE164FBA4}" v="8" dt="2024-05-01T19:47:30.763"/>
    <p1510:client id="{DA01D5DE-3A55-4045-93C8-7DA45CFE9A91}" v="60" dt="2024-05-01T16:06:38.478"/>
    <p1510:client id="{EE71BB70-5011-4DA8-B49A-E4D7EBEC5D9F}" v="54" dt="2024-05-01T20:07:05.9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pelli, Srilekha" userId="S::srnamp@iu.edu::bc56285c-02f9-4ce0-8e15-d6eecba11e85" providerId="AD" clId="Web-{BA76E1B3-6A5F-4FE7-8E3D-001531F82524}"/>
    <pc:docChg chg="modSld">
      <pc:chgData name="Nampelli, Srilekha" userId="S::srnamp@iu.edu::bc56285c-02f9-4ce0-8e15-d6eecba11e85" providerId="AD" clId="Web-{BA76E1B3-6A5F-4FE7-8E3D-001531F82524}" dt="2024-05-01T20:22:59.582" v="27"/>
      <pc:docMkLst>
        <pc:docMk/>
      </pc:docMkLst>
      <pc:sldChg chg="addSp delSp modSp">
        <pc:chgData name="Nampelli, Srilekha" userId="S::srnamp@iu.edu::bc56285c-02f9-4ce0-8e15-d6eecba11e85" providerId="AD" clId="Web-{BA76E1B3-6A5F-4FE7-8E3D-001531F82524}" dt="2024-05-01T20:18:51.371" v="6"/>
        <pc:sldMkLst>
          <pc:docMk/>
          <pc:sldMk cId="508751979" sldId="262"/>
        </pc:sldMkLst>
        <pc:picChg chg="add del mod">
          <ac:chgData name="Nampelli, Srilekha" userId="S::srnamp@iu.edu::bc56285c-02f9-4ce0-8e15-d6eecba11e85" providerId="AD" clId="Web-{BA76E1B3-6A5F-4FE7-8E3D-001531F82524}" dt="2024-05-01T20:18:51.371" v="6"/>
          <ac:picMkLst>
            <pc:docMk/>
            <pc:sldMk cId="508751979" sldId="262"/>
            <ac:picMk id="20" creationId="{09EEC2A9-F69E-5809-EC0A-60F53C62B373}"/>
          </ac:picMkLst>
        </pc:picChg>
      </pc:sldChg>
      <pc:sldChg chg="modSp">
        <pc:chgData name="Nampelli, Srilekha" userId="S::srnamp@iu.edu::bc56285c-02f9-4ce0-8e15-d6eecba11e85" providerId="AD" clId="Web-{BA76E1B3-6A5F-4FE7-8E3D-001531F82524}" dt="2024-05-01T20:17:15.009" v="2" actId="20577"/>
        <pc:sldMkLst>
          <pc:docMk/>
          <pc:sldMk cId="2920190802" sldId="268"/>
        </pc:sldMkLst>
        <pc:graphicFrameChg chg="modGraphic">
          <ac:chgData name="Nampelli, Srilekha" userId="S::srnamp@iu.edu::bc56285c-02f9-4ce0-8e15-d6eecba11e85" providerId="AD" clId="Web-{BA76E1B3-6A5F-4FE7-8E3D-001531F82524}" dt="2024-05-01T20:17:15.009" v="2" actId="20577"/>
          <ac:graphicFrameMkLst>
            <pc:docMk/>
            <pc:sldMk cId="2920190802" sldId="268"/>
            <ac:graphicFrameMk id="5" creationId="{98CAD7AA-9AF9-90A7-272E-38A029CCF10C}"/>
          </ac:graphicFrameMkLst>
        </pc:graphicFrameChg>
      </pc:sldChg>
      <pc:sldChg chg="addSp delSp modSp mod setBg">
        <pc:chgData name="Nampelli, Srilekha" userId="S::srnamp@iu.edu::bc56285c-02f9-4ce0-8e15-d6eecba11e85" providerId="AD" clId="Web-{BA76E1B3-6A5F-4FE7-8E3D-001531F82524}" dt="2024-05-01T20:22:59.582" v="27"/>
        <pc:sldMkLst>
          <pc:docMk/>
          <pc:sldMk cId="2619665129" sldId="285"/>
        </pc:sldMkLst>
        <pc:spChg chg="mod">
          <ac:chgData name="Nampelli, Srilekha" userId="S::srnamp@iu.edu::bc56285c-02f9-4ce0-8e15-d6eecba11e85" providerId="AD" clId="Web-{BA76E1B3-6A5F-4FE7-8E3D-001531F82524}" dt="2024-05-01T20:21:48.283" v="20"/>
          <ac:spMkLst>
            <pc:docMk/>
            <pc:sldMk cId="2619665129" sldId="285"/>
            <ac:spMk id="2" creationId="{10373B95-6EE3-DBA1-B9B9-135B7073C4AD}"/>
          </ac:spMkLst>
        </pc:spChg>
        <pc:spChg chg="del">
          <ac:chgData name="Nampelli, Srilekha" userId="S::srnamp@iu.edu::bc56285c-02f9-4ce0-8e15-d6eecba11e85" providerId="AD" clId="Web-{BA76E1B3-6A5F-4FE7-8E3D-001531F82524}" dt="2024-05-01T20:18:45.512" v="5"/>
          <ac:spMkLst>
            <pc:docMk/>
            <pc:sldMk cId="2619665129" sldId="285"/>
            <ac:spMk id="3" creationId="{4E787A41-ED2A-41E2-9C65-59FE47E229EF}"/>
          </ac:spMkLst>
        </pc:spChg>
        <pc:spChg chg="mod ord">
          <ac:chgData name="Nampelli, Srilekha" userId="S::srnamp@iu.edu::bc56285c-02f9-4ce0-8e15-d6eecba11e85" providerId="AD" clId="Web-{BA76E1B3-6A5F-4FE7-8E3D-001531F82524}" dt="2024-05-01T20:19:46.685" v="15"/>
          <ac:spMkLst>
            <pc:docMk/>
            <pc:sldMk cId="2619665129" sldId="285"/>
            <ac:spMk id="4" creationId="{54A8927B-CFA4-8879-5262-7F064A26470C}"/>
          </ac:spMkLst>
        </pc:spChg>
        <pc:spChg chg="add del">
          <ac:chgData name="Nampelli, Srilekha" userId="S::srnamp@iu.edu::bc56285c-02f9-4ce0-8e15-d6eecba11e85" providerId="AD" clId="Web-{BA76E1B3-6A5F-4FE7-8E3D-001531F82524}" dt="2024-05-01T20:19:46.654" v="14"/>
          <ac:spMkLst>
            <pc:docMk/>
            <pc:sldMk cId="2619665129" sldId="285"/>
            <ac:spMk id="24" creationId="{32AEEBC8-9D30-42EF-95F2-386C2653FBF0}"/>
          </ac:spMkLst>
        </pc:spChg>
        <pc:spChg chg="add del">
          <ac:chgData name="Nampelli, Srilekha" userId="S::srnamp@iu.edu::bc56285c-02f9-4ce0-8e15-d6eecba11e85" providerId="AD" clId="Web-{BA76E1B3-6A5F-4FE7-8E3D-001531F82524}" dt="2024-05-01T20:19:46.654" v="14"/>
          <ac:spMkLst>
            <pc:docMk/>
            <pc:sldMk cId="2619665129" sldId="285"/>
            <ac:spMk id="26" creationId="{2E92FA66-67D7-4CB4-94D3-E643A9AD4757}"/>
          </ac:spMkLst>
        </pc:spChg>
        <pc:spChg chg="add del">
          <ac:chgData name="Nampelli, Srilekha" userId="S::srnamp@iu.edu::bc56285c-02f9-4ce0-8e15-d6eecba11e85" providerId="AD" clId="Web-{BA76E1B3-6A5F-4FE7-8E3D-001531F82524}" dt="2024-05-01T20:21:48.283" v="20"/>
          <ac:spMkLst>
            <pc:docMk/>
            <pc:sldMk cId="2619665129" sldId="285"/>
            <ac:spMk id="28" creationId="{32AEEBC8-9D30-42EF-95F2-386C2653FBF0}"/>
          </ac:spMkLst>
        </pc:spChg>
        <pc:spChg chg="add del">
          <ac:chgData name="Nampelli, Srilekha" userId="S::srnamp@iu.edu::bc56285c-02f9-4ce0-8e15-d6eecba11e85" providerId="AD" clId="Web-{BA76E1B3-6A5F-4FE7-8E3D-001531F82524}" dt="2024-05-01T20:21:48.283" v="20"/>
          <ac:spMkLst>
            <pc:docMk/>
            <pc:sldMk cId="2619665129" sldId="285"/>
            <ac:spMk id="29" creationId="{2E92FA66-67D7-4CB4-94D3-E643A9AD4757}"/>
          </ac:spMkLst>
        </pc:spChg>
        <pc:spChg chg="add del">
          <ac:chgData name="Nampelli, Srilekha" userId="S::srnamp@iu.edu::bc56285c-02f9-4ce0-8e15-d6eecba11e85" providerId="AD" clId="Web-{BA76E1B3-6A5F-4FE7-8E3D-001531F82524}" dt="2024-05-01T20:22:07.346" v="22"/>
          <ac:spMkLst>
            <pc:docMk/>
            <pc:sldMk cId="2619665129" sldId="285"/>
            <ac:spMk id="34" creationId="{32AEEBC8-9D30-42EF-95F2-386C2653FBF0}"/>
          </ac:spMkLst>
        </pc:spChg>
        <pc:spChg chg="add del">
          <ac:chgData name="Nampelli, Srilekha" userId="S::srnamp@iu.edu::bc56285c-02f9-4ce0-8e15-d6eecba11e85" providerId="AD" clId="Web-{BA76E1B3-6A5F-4FE7-8E3D-001531F82524}" dt="2024-05-01T20:22:07.346" v="22"/>
          <ac:spMkLst>
            <pc:docMk/>
            <pc:sldMk cId="2619665129" sldId="285"/>
            <ac:spMk id="36" creationId="{2E92FA66-67D7-4CB4-94D3-E643A9AD4757}"/>
          </ac:spMkLst>
        </pc:spChg>
        <pc:spChg chg="add">
          <ac:chgData name="Nampelli, Srilekha" userId="S::srnamp@iu.edu::bc56285c-02f9-4ce0-8e15-d6eecba11e85" providerId="AD" clId="Web-{BA76E1B3-6A5F-4FE7-8E3D-001531F82524}" dt="2024-05-01T20:22:07.346" v="22"/>
          <ac:spMkLst>
            <pc:docMk/>
            <pc:sldMk cId="2619665129" sldId="285"/>
            <ac:spMk id="41" creationId="{32AEEBC8-9D30-42EF-95F2-386C2653FBF0}"/>
          </ac:spMkLst>
        </pc:spChg>
        <pc:spChg chg="add">
          <ac:chgData name="Nampelli, Srilekha" userId="S::srnamp@iu.edu::bc56285c-02f9-4ce0-8e15-d6eecba11e85" providerId="AD" clId="Web-{BA76E1B3-6A5F-4FE7-8E3D-001531F82524}" dt="2024-05-01T20:22:07.346" v="22"/>
          <ac:spMkLst>
            <pc:docMk/>
            <pc:sldMk cId="2619665129" sldId="285"/>
            <ac:spMk id="43" creationId="{2E92FA66-67D7-4CB4-94D3-E643A9AD4757}"/>
          </ac:spMkLst>
        </pc:spChg>
        <pc:graphicFrameChg chg="add mod ord modGraphic">
          <ac:chgData name="Nampelli, Srilekha" userId="S::srnamp@iu.edu::bc56285c-02f9-4ce0-8e15-d6eecba11e85" providerId="AD" clId="Web-{BA76E1B3-6A5F-4FE7-8E3D-001531F82524}" dt="2024-05-01T20:22:59.582" v="27"/>
          <ac:graphicFrameMkLst>
            <pc:docMk/>
            <pc:sldMk cId="2619665129" sldId="285"/>
            <ac:graphicFrameMk id="6" creationId="{F0EFE232-5108-62CC-658B-21994E1D4B17}"/>
          </ac:graphicFrameMkLst>
        </pc:graphicFrameChg>
        <pc:picChg chg="del">
          <ac:chgData name="Nampelli, Srilekha" userId="S::srnamp@iu.edu::bc56285c-02f9-4ce0-8e15-d6eecba11e85" providerId="AD" clId="Web-{BA76E1B3-6A5F-4FE7-8E3D-001531F82524}" dt="2024-05-01T20:17:42.807" v="3"/>
          <ac:picMkLst>
            <pc:docMk/>
            <pc:sldMk cId="2619665129" sldId="285"/>
            <ac:picMk id="5" creationId="{69004E27-B525-62FE-31C6-2FD450545C6E}"/>
          </ac:picMkLst>
        </pc:picChg>
        <pc:picChg chg="add mod">
          <ac:chgData name="Nampelli, Srilekha" userId="S::srnamp@iu.edu::bc56285c-02f9-4ce0-8e15-d6eecba11e85" providerId="AD" clId="Web-{BA76E1B3-6A5F-4FE7-8E3D-001531F82524}" dt="2024-05-01T20:22:20.393" v="24" actId="1076"/>
          <ac:picMkLst>
            <pc:docMk/>
            <pc:sldMk cId="2619665129" sldId="285"/>
            <ac:picMk id="14" creationId="{0248500F-4E7F-DDC4-9157-DE0E8E289113}"/>
          </ac:picMkLst>
        </pc:picChg>
        <pc:cxnChg chg="add del">
          <ac:chgData name="Nampelli, Srilekha" userId="S::srnamp@iu.edu::bc56285c-02f9-4ce0-8e15-d6eecba11e85" providerId="AD" clId="Web-{BA76E1B3-6A5F-4FE7-8E3D-001531F82524}" dt="2024-05-01T20:19:46.685" v="15"/>
          <ac:cxnSpMkLst>
            <pc:docMk/>
            <pc:sldMk cId="2619665129" sldId="285"/>
            <ac:cxnSpMk id="19" creationId="{37C77032-C865-6057-7D7A-E2743CFA20F9}"/>
          </ac:cxnSpMkLst>
        </pc:cxnChg>
      </pc:sldChg>
    </pc:docChg>
  </pc:docChgLst>
  <pc:docChgLst>
    <pc:chgData name="Joshi, Mansi Sudhirbhai" userId="S::joshma@iu.edu::190e1bd7-bda6-49e6-a6fb-87f065d449ba" providerId="AD" clId="Web-{17012CA3-AEDA-C22B-FA4A-2183B755C072}"/>
    <pc:docChg chg="modSld">
      <pc:chgData name="Joshi, Mansi Sudhirbhai" userId="S::joshma@iu.edu::190e1bd7-bda6-49e6-a6fb-87f065d449ba" providerId="AD" clId="Web-{17012CA3-AEDA-C22B-FA4A-2183B755C072}" dt="2024-05-01T21:55:30.323" v="33"/>
      <pc:docMkLst>
        <pc:docMk/>
      </pc:docMkLst>
      <pc:sldChg chg="addSp delSp modSp mod setBg">
        <pc:chgData name="Joshi, Mansi Sudhirbhai" userId="S::joshma@iu.edu::190e1bd7-bda6-49e6-a6fb-87f065d449ba" providerId="AD" clId="Web-{17012CA3-AEDA-C22B-FA4A-2183B755C072}" dt="2024-05-01T21:51:56.254" v="11" actId="14100"/>
        <pc:sldMkLst>
          <pc:docMk/>
          <pc:sldMk cId="4555074" sldId="265"/>
        </pc:sldMkLst>
        <pc:spChg chg="mod">
          <ac:chgData name="Joshi, Mansi Sudhirbhai" userId="S::joshma@iu.edu::190e1bd7-bda6-49e6-a6fb-87f065d449ba" providerId="AD" clId="Web-{17012CA3-AEDA-C22B-FA4A-2183B755C072}" dt="2024-05-01T21:51:36.488" v="9"/>
          <ac:spMkLst>
            <pc:docMk/>
            <pc:sldMk cId="4555074" sldId="265"/>
            <ac:spMk id="2" creationId="{C6020F57-88AF-C332-E7C5-AAB3ADFCCA03}"/>
          </ac:spMkLst>
        </pc:spChg>
        <pc:spChg chg="mod ord">
          <ac:chgData name="Joshi, Mansi Sudhirbhai" userId="S::joshma@iu.edu::190e1bd7-bda6-49e6-a6fb-87f065d449ba" providerId="AD" clId="Web-{17012CA3-AEDA-C22B-FA4A-2183B755C072}" dt="2024-05-01T21:51:36.488" v="9"/>
          <ac:spMkLst>
            <pc:docMk/>
            <pc:sldMk cId="4555074" sldId="265"/>
            <ac:spMk id="3" creationId="{A9EEEC72-6004-2611-008A-F0611939F7B7}"/>
          </ac:spMkLst>
        </pc:spChg>
        <pc:spChg chg="add del mod">
          <ac:chgData name="Joshi, Mansi Sudhirbhai" userId="S::joshma@iu.edu::190e1bd7-bda6-49e6-a6fb-87f065d449ba" providerId="AD" clId="Web-{17012CA3-AEDA-C22B-FA4A-2183B755C072}" dt="2024-05-01T21:51:04.487" v="1"/>
          <ac:spMkLst>
            <pc:docMk/>
            <pc:sldMk cId="4555074" sldId="265"/>
            <ac:spMk id="6" creationId="{C3014CDA-39A2-D28B-FC94-92C8ADB98117}"/>
          </ac:spMkLst>
        </pc:spChg>
        <pc:spChg chg="add del">
          <ac:chgData name="Joshi, Mansi Sudhirbhai" userId="S::joshma@iu.edu::190e1bd7-bda6-49e6-a6fb-87f065d449ba" providerId="AD" clId="Web-{17012CA3-AEDA-C22B-FA4A-2183B755C072}" dt="2024-05-01T21:51:14.737" v="3"/>
          <ac:spMkLst>
            <pc:docMk/>
            <pc:sldMk cId="4555074" sldId="265"/>
            <ac:spMk id="11" creationId="{0136D422-0048-B55A-14CE-AB52266069E3}"/>
          </ac:spMkLst>
        </pc:spChg>
        <pc:spChg chg="add del">
          <ac:chgData name="Joshi, Mansi Sudhirbhai" userId="S::joshma@iu.edu::190e1bd7-bda6-49e6-a6fb-87f065d449ba" providerId="AD" clId="Web-{17012CA3-AEDA-C22B-FA4A-2183B755C072}" dt="2024-05-01T21:51:14.737" v="3"/>
          <ac:spMkLst>
            <pc:docMk/>
            <pc:sldMk cId="4555074" sldId="265"/>
            <ac:spMk id="14" creationId="{A8908DB7-C3A6-4FCB-9820-CEE02B398C4A}"/>
          </ac:spMkLst>
        </pc:spChg>
        <pc:spChg chg="add del">
          <ac:chgData name="Joshi, Mansi Sudhirbhai" userId="S::joshma@iu.edu::190e1bd7-bda6-49e6-a6fb-87f065d449ba" providerId="AD" clId="Web-{17012CA3-AEDA-C22B-FA4A-2183B755C072}" dt="2024-05-01T21:51:14.737" v="3"/>
          <ac:spMkLst>
            <pc:docMk/>
            <pc:sldMk cId="4555074" sldId="265"/>
            <ac:spMk id="16" creationId="{535742DD-1B16-4E9D-B715-0D74B4574A68}"/>
          </ac:spMkLst>
        </pc:spChg>
        <pc:spChg chg="add del">
          <ac:chgData name="Joshi, Mansi Sudhirbhai" userId="S::joshma@iu.edu::190e1bd7-bda6-49e6-a6fb-87f065d449ba" providerId="AD" clId="Web-{17012CA3-AEDA-C22B-FA4A-2183B755C072}" dt="2024-05-01T21:51:22.097" v="5"/>
          <ac:spMkLst>
            <pc:docMk/>
            <pc:sldMk cId="4555074" sldId="265"/>
            <ac:spMk id="18" creationId="{55A52C45-1FCB-4636-A80F-2849B8226C01}"/>
          </ac:spMkLst>
        </pc:spChg>
        <pc:spChg chg="add del">
          <ac:chgData name="Joshi, Mansi Sudhirbhai" userId="S::joshma@iu.edu::190e1bd7-bda6-49e6-a6fb-87f065d449ba" providerId="AD" clId="Web-{17012CA3-AEDA-C22B-FA4A-2183B755C072}" dt="2024-05-01T21:51:22.097" v="5"/>
          <ac:spMkLst>
            <pc:docMk/>
            <pc:sldMk cId="4555074" sldId="265"/>
            <ac:spMk id="19" creationId="{84ECDE7A-6944-466D-8FFE-149A29BA6BAE}"/>
          </ac:spMkLst>
        </pc:spChg>
        <pc:spChg chg="add del">
          <ac:chgData name="Joshi, Mansi Sudhirbhai" userId="S::joshma@iu.edu::190e1bd7-bda6-49e6-a6fb-87f065d449ba" providerId="AD" clId="Web-{17012CA3-AEDA-C22B-FA4A-2183B755C072}" dt="2024-05-01T21:51:22.097" v="5"/>
          <ac:spMkLst>
            <pc:docMk/>
            <pc:sldMk cId="4555074" sldId="265"/>
            <ac:spMk id="20" creationId="{768EB4DD-3704-43AD-92B3-C4E0C6EA92CB}"/>
          </ac:spMkLst>
        </pc:spChg>
        <pc:spChg chg="add del">
          <ac:chgData name="Joshi, Mansi Sudhirbhai" userId="S::joshma@iu.edu::190e1bd7-bda6-49e6-a6fb-87f065d449ba" providerId="AD" clId="Web-{17012CA3-AEDA-C22B-FA4A-2183B755C072}" dt="2024-05-01T21:51:22.097" v="5"/>
          <ac:spMkLst>
            <pc:docMk/>
            <pc:sldMk cId="4555074" sldId="265"/>
            <ac:spMk id="21" creationId="{B3420082-9415-44EC-802E-C77D71D59C57}"/>
          </ac:spMkLst>
        </pc:spChg>
        <pc:spChg chg="add del">
          <ac:chgData name="Joshi, Mansi Sudhirbhai" userId="S::joshma@iu.edu::190e1bd7-bda6-49e6-a6fb-87f065d449ba" providerId="AD" clId="Web-{17012CA3-AEDA-C22B-FA4A-2183B755C072}" dt="2024-05-01T21:51:22.097" v="5"/>
          <ac:spMkLst>
            <pc:docMk/>
            <pc:sldMk cId="4555074" sldId="265"/>
            <ac:spMk id="22" creationId="{2EC8788B-6BDE-F216-6A5E-815420B42839}"/>
          </ac:spMkLst>
        </pc:spChg>
        <pc:spChg chg="add del">
          <ac:chgData name="Joshi, Mansi Sudhirbhai" userId="S::joshma@iu.edu::190e1bd7-bda6-49e6-a6fb-87f065d449ba" providerId="AD" clId="Web-{17012CA3-AEDA-C22B-FA4A-2183B755C072}" dt="2024-05-01T21:51:26.269" v="7"/>
          <ac:spMkLst>
            <pc:docMk/>
            <pc:sldMk cId="4555074" sldId="265"/>
            <ac:spMk id="24" creationId="{CEEFFB7E-9110-26DC-3291-1AACCF41F12B}"/>
          </ac:spMkLst>
        </pc:spChg>
        <pc:spChg chg="add del">
          <ac:chgData name="Joshi, Mansi Sudhirbhai" userId="S::joshma@iu.edu::190e1bd7-bda6-49e6-a6fb-87f065d449ba" providerId="AD" clId="Web-{17012CA3-AEDA-C22B-FA4A-2183B755C072}" dt="2024-05-01T21:51:36.488" v="9"/>
          <ac:spMkLst>
            <pc:docMk/>
            <pc:sldMk cId="4555074" sldId="265"/>
            <ac:spMk id="28" creationId="{A8908DB7-C3A6-4FCB-9820-CEE02B398C4A}"/>
          </ac:spMkLst>
        </pc:spChg>
        <pc:spChg chg="add del">
          <ac:chgData name="Joshi, Mansi Sudhirbhai" userId="S::joshma@iu.edu::190e1bd7-bda6-49e6-a6fb-87f065d449ba" providerId="AD" clId="Web-{17012CA3-AEDA-C22B-FA4A-2183B755C072}" dt="2024-05-01T21:51:36.488" v="9"/>
          <ac:spMkLst>
            <pc:docMk/>
            <pc:sldMk cId="4555074" sldId="265"/>
            <ac:spMk id="29" creationId="{535742DD-1B16-4E9D-B715-0D74B4574A68}"/>
          </ac:spMkLst>
        </pc:spChg>
        <pc:spChg chg="add del">
          <ac:chgData name="Joshi, Mansi Sudhirbhai" userId="S::joshma@iu.edu::190e1bd7-bda6-49e6-a6fb-87f065d449ba" providerId="AD" clId="Web-{17012CA3-AEDA-C22B-FA4A-2183B755C072}" dt="2024-05-01T21:51:36.488" v="9"/>
          <ac:spMkLst>
            <pc:docMk/>
            <pc:sldMk cId="4555074" sldId="265"/>
            <ac:spMk id="30" creationId="{0136D422-0048-B55A-14CE-AB52266069E3}"/>
          </ac:spMkLst>
        </pc:spChg>
        <pc:grpChg chg="add del">
          <ac:chgData name="Joshi, Mansi Sudhirbhai" userId="S::joshma@iu.edu::190e1bd7-bda6-49e6-a6fb-87f065d449ba" providerId="AD" clId="Web-{17012CA3-AEDA-C22B-FA4A-2183B755C072}" dt="2024-05-01T21:51:26.269" v="7"/>
          <ac:grpSpMkLst>
            <pc:docMk/>
            <pc:sldMk cId="4555074" sldId="265"/>
            <ac:grpSpMk id="25" creationId="{6258F736-B256-8039-9DC6-F4E49A5C5AD5}"/>
          </ac:grpSpMkLst>
        </pc:grpChg>
        <pc:picChg chg="del">
          <ac:chgData name="Joshi, Mansi Sudhirbhai" userId="S::joshma@iu.edu::190e1bd7-bda6-49e6-a6fb-87f065d449ba" providerId="AD" clId="Web-{17012CA3-AEDA-C22B-FA4A-2183B755C072}" dt="2024-05-01T21:51:02.315" v="0"/>
          <ac:picMkLst>
            <pc:docMk/>
            <pc:sldMk cId="4555074" sldId="265"/>
            <ac:picMk id="5" creationId="{AA1BBEFE-5CA5-1AF0-5E81-2AC17562667D}"/>
          </ac:picMkLst>
        </pc:picChg>
        <pc:picChg chg="add mod ord">
          <ac:chgData name="Joshi, Mansi Sudhirbhai" userId="S::joshma@iu.edu::190e1bd7-bda6-49e6-a6fb-87f065d449ba" providerId="AD" clId="Web-{17012CA3-AEDA-C22B-FA4A-2183B755C072}" dt="2024-05-01T21:51:56.254" v="11" actId="14100"/>
          <ac:picMkLst>
            <pc:docMk/>
            <pc:sldMk cId="4555074" sldId="265"/>
            <ac:picMk id="7" creationId="{B99638A5-10D8-E56F-8BD4-340335C62E30}"/>
          </ac:picMkLst>
        </pc:picChg>
      </pc:sldChg>
      <pc:sldChg chg="addSp delSp modSp">
        <pc:chgData name="Joshi, Mansi Sudhirbhai" userId="S::joshma@iu.edu::190e1bd7-bda6-49e6-a6fb-87f065d449ba" providerId="AD" clId="Web-{17012CA3-AEDA-C22B-FA4A-2183B755C072}" dt="2024-05-01T21:55:30.323" v="33"/>
        <pc:sldMkLst>
          <pc:docMk/>
          <pc:sldMk cId="1980231962" sldId="277"/>
        </pc:sldMkLst>
        <pc:spChg chg="mod">
          <ac:chgData name="Joshi, Mansi Sudhirbhai" userId="S::joshma@iu.edu::190e1bd7-bda6-49e6-a6fb-87f065d449ba" providerId="AD" clId="Web-{17012CA3-AEDA-C22B-FA4A-2183B755C072}" dt="2024-05-01T21:55:30.323" v="33"/>
          <ac:spMkLst>
            <pc:docMk/>
            <pc:sldMk cId="1980231962" sldId="277"/>
            <ac:spMk id="2" creationId="{45B9A308-6654-E757-91FE-B6CA36525F1A}"/>
          </ac:spMkLst>
        </pc:spChg>
        <pc:spChg chg="mod ord">
          <ac:chgData name="Joshi, Mansi Sudhirbhai" userId="S::joshma@iu.edu::190e1bd7-bda6-49e6-a6fb-87f065d449ba" providerId="AD" clId="Web-{17012CA3-AEDA-C22B-FA4A-2183B755C072}" dt="2024-05-01T21:55:30.323" v="33"/>
          <ac:spMkLst>
            <pc:docMk/>
            <pc:sldMk cId="1980231962" sldId="277"/>
            <ac:spMk id="10" creationId="{54D1472F-55EE-E93B-F6D3-16EEA582F377}"/>
          </ac:spMkLst>
        </pc:spChg>
        <pc:spChg chg="add del">
          <ac:chgData name="Joshi, Mansi Sudhirbhai" userId="S::joshma@iu.edu::190e1bd7-bda6-49e6-a6fb-87f065d449ba" providerId="AD" clId="Web-{17012CA3-AEDA-C22B-FA4A-2183B755C072}" dt="2024-05-01T21:55:30.323" v="33"/>
          <ac:spMkLst>
            <pc:docMk/>
            <pc:sldMk cId="1980231962" sldId="277"/>
            <ac:spMk id="30" creationId="{DC6BEC6B-5C77-412D-B45A-5B0F46FEDAC7}"/>
          </ac:spMkLst>
        </pc:spChg>
        <pc:spChg chg="add del">
          <ac:chgData name="Joshi, Mansi Sudhirbhai" userId="S::joshma@iu.edu::190e1bd7-bda6-49e6-a6fb-87f065d449ba" providerId="AD" clId="Web-{17012CA3-AEDA-C22B-FA4A-2183B755C072}" dt="2024-05-01T21:55:30.323" v="33"/>
          <ac:spMkLst>
            <pc:docMk/>
            <pc:sldMk cId="1980231962" sldId="277"/>
            <ac:spMk id="79" creationId="{A8908DB7-C3A6-4FCB-9820-CEE02B398C4A}"/>
          </ac:spMkLst>
        </pc:spChg>
        <pc:spChg chg="add del">
          <ac:chgData name="Joshi, Mansi Sudhirbhai" userId="S::joshma@iu.edu::190e1bd7-bda6-49e6-a6fb-87f065d449ba" providerId="AD" clId="Web-{17012CA3-AEDA-C22B-FA4A-2183B755C072}" dt="2024-05-01T21:55:30.323" v="33"/>
          <ac:spMkLst>
            <pc:docMk/>
            <pc:sldMk cId="1980231962" sldId="277"/>
            <ac:spMk id="81" creationId="{535742DD-1B16-4E9D-B715-0D74B4574A68}"/>
          </ac:spMkLst>
        </pc:spChg>
        <pc:graphicFrameChg chg="mod ord modGraphic">
          <ac:chgData name="Joshi, Mansi Sudhirbhai" userId="S::joshma@iu.edu::190e1bd7-bda6-49e6-a6fb-87f065d449ba" providerId="AD" clId="Web-{17012CA3-AEDA-C22B-FA4A-2183B755C072}" dt="2024-05-01T21:55:30.323" v="33"/>
          <ac:graphicFrameMkLst>
            <pc:docMk/>
            <pc:sldMk cId="1980231962" sldId="277"/>
            <ac:graphicFrameMk id="5" creationId="{6F0E3144-3686-4957-ED7B-486E491CDEEB}"/>
          </ac:graphicFrameMkLst>
        </pc:graphicFrameChg>
        <pc:picChg chg="add del">
          <ac:chgData name="Joshi, Mansi Sudhirbhai" userId="S::joshma@iu.edu::190e1bd7-bda6-49e6-a6fb-87f065d449ba" providerId="AD" clId="Web-{17012CA3-AEDA-C22B-FA4A-2183B755C072}" dt="2024-05-01T21:54:17.118" v="30"/>
          <ac:picMkLst>
            <pc:docMk/>
            <pc:sldMk cId="1980231962" sldId="277"/>
            <ac:picMk id="6" creationId="{AE4D054F-3481-9115-0F3B-5927EC30B5CC}"/>
          </ac:picMkLst>
        </pc:picChg>
        <pc:picChg chg="add del mod">
          <ac:chgData name="Joshi, Mansi Sudhirbhai" userId="S::joshma@iu.edu::190e1bd7-bda6-49e6-a6fb-87f065d449ba" providerId="AD" clId="Web-{17012CA3-AEDA-C22B-FA4A-2183B755C072}" dt="2024-05-01T21:52:56.459" v="14"/>
          <ac:picMkLst>
            <pc:docMk/>
            <pc:sldMk cId="1980231962" sldId="277"/>
            <ac:picMk id="16" creationId="{E1EA0C3B-89DC-30C0-151A-461D6D8C38F5}"/>
          </ac:picMkLst>
        </pc:picChg>
        <pc:picChg chg="add del mod">
          <ac:chgData name="Joshi, Mansi Sudhirbhai" userId="S::joshma@iu.edu::190e1bd7-bda6-49e6-a6fb-87f065d449ba" providerId="AD" clId="Web-{17012CA3-AEDA-C22B-FA4A-2183B755C072}" dt="2024-05-01T21:53:43.570" v="28"/>
          <ac:picMkLst>
            <pc:docMk/>
            <pc:sldMk cId="1980231962" sldId="277"/>
            <ac:picMk id="27" creationId="{D0C15DCB-519C-A0E5-9E45-019659D1B09E}"/>
          </ac:picMkLst>
        </pc:picChg>
        <pc:picChg chg="add mod">
          <ac:chgData name="Joshi, Mansi Sudhirbhai" userId="S::joshma@iu.edu::190e1bd7-bda6-49e6-a6fb-87f065d449ba" providerId="AD" clId="Web-{17012CA3-AEDA-C22B-FA4A-2183B755C072}" dt="2024-05-01T21:55:30.323" v="33"/>
          <ac:picMkLst>
            <pc:docMk/>
            <pc:sldMk cId="1980231962" sldId="277"/>
            <ac:picMk id="74" creationId="{9708F010-55CD-1434-7E43-934299BE3E09}"/>
          </ac:picMkLst>
        </pc:picChg>
      </pc:sldChg>
    </pc:docChg>
  </pc:docChgLst>
  <pc:docChgLst>
    <pc:chgData name="Joshi, Mansi Sudhirbhai" userId="S::joshma@iu.edu::190e1bd7-bda6-49e6-a6fb-87f065d449ba" providerId="AD" clId="Web-{36DB36C9-4653-C9E5-3729-6789817C06F0}"/>
    <pc:docChg chg="modSld">
      <pc:chgData name="Joshi, Mansi Sudhirbhai" userId="S::joshma@iu.edu::190e1bd7-bda6-49e6-a6fb-87f065d449ba" providerId="AD" clId="Web-{36DB36C9-4653-C9E5-3729-6789817C06F0}" dt="2024-05-01T21:56:23.187" v="2" actId="14100"/>
      <pc:docMkLst>
        <pc:docMk/>
      </pc:docMkLst>
      <pc:sldChg chg="modSp">
        <pc:chgData name="Joshi, Mansi Sudhirbhai" userId="S::joshma@iu.edu::190e1bd7-bda6-49e6-a6fb-87f065d449ba" providerId="AD" clId="Web-{36DB36C9-4653-C9E5-3729-6789817C06F0}" dt="2024-05-01T21:56:23.187" v="2" actId="14100"/>
        <pc:sldMkLst>
          <pc:docMk/>
          <pc:sldMk cId="1980231962" sldId="277"/>
        </pc:sldMkLst>
        <pc:graphicFrameChg chg="mod">
          <ac:chgData name="Joshi, Mansi Sudhirbhai" userId="S::joshma@iu.edu::190e1bd7-bda6-49e6-a6fb-87f065d449ba" providerId="AD" clId="Web-{36DB36C9-4653-C9E5-3729-6789817C06F0}" dt="2024-05-01T21:55:57.936" v="1" actId="14100"/>
          <ac:graphicFrameMkLst>
            <pc:docMk/>
            <pc:sldMk cId="1980231962" sldId="277"/>
            <ac:graphicFrameMk id="5" creationId="{6F0E3144-3686-4957-ED7B-486E491CDEEB}"/>
          </ac:graphicFrameMkLst>
        </pc:graphicFrameChg>
        <pc:picChg chg="mod">
          <ac:chgData name="Joshi, Mansi Sudhirbhai" userId="S::joshma@iu.edu::190e1bd7-bda6-49e6-a6fb-87f065d449ba" providerId="AD" clId="Web-{36DB36C9-4653-C9E5-3729-6789817C06F0}" dt="2024-05-01T21:56:23.187" v="2" actId="14100"/>
          <ac:picMkLst>
            <pc:docMk/>
            <pc:sldMk cId="1980231962" sldId="277"/>
            <ac:picMk id="74" creationId="{9708F010-55CD-1434-7E43-934299BE3E09}"/>
          </ac:picMkLst>
        </pc:picChg>
      </pc:sldChg>
    </pc:docChg>
  </pc:docChgLst>
  <pc:docChgLst>
    <pc:chgData name="Jayathilake, Hasaranga Dilshan" userId="S::hdjayath@iu.edu::c776ada8-dfa3-46ec-8ce0-e09a8d6dddd3" providerId="AD" clId="Web-{D8CDE330-5DFC-412F-82A3-34DFE164FBA4}"/>
    <pc:docChg chg="modSld modMainMaster">
      <pc:chgData name="Jayathilake, Hasaranga Dilshan" userId="S::hdjayath@iu.edu::c776ada8-dfa3-46ec-8ce0-e09a8d6dddd3" providerId="AD" clId="Web-{D8CDE330-5DFC-412F-82A3-34DFE164FBA4}" dt="2024-05-01T19:47:30.763" v="7"/>
      <pc:docMkLst>
        <pc:docMk/>
      </pc:docMkLst>
      <pc:sldChg chg="addSp modSp">
        <pc:chgData name="Jayathilake, Hasaranga Dilshan" userId="S::hdjayath@iu.edu::c776ada8-dfa3-46ec-8ce0-e09a8d6dddd3" providerId="AD" clId="Web-{D8CDE330-5DFC-412F-82A3-34DFE164FBA4}" dt="2024-05-01T19:47:21.794" v="0"/>
        <pc:sldMkLst>
          <pc:docMk/>
          <pc:sldMk cId="3265007339" sldId="256"/>
        </pc:sldMkLst>
        <pc:spChg chg="add mod">
          <ac:chgData name="Jayathilake, Hasaranga Dilshan" userId="S::hdjayath@iu.edu::c776ada8-dfa3-46ec-8ce0-e09a8d6dddd3" providerId="AD" clId="Web-{D8CDE330-5DFC-412F-82A3-34DFE164FBA4}" dt="2024-05-01T19:47:21.794" v="0"/>
          <ac:spMkLst>
            <pc:docMk/>
            <pc:sldMk cId="3265007339" sldId="256"/>
            <ac:spMk id="5" creationId="{7C581C8E-C13D-93FA-5396-FD9AA136BE0E}"/>
          </ac:spMkLst>
        </pc:spChg>
      </pc:sldChg>
      <pc:sldChg chg="addSp modSp">
        <pc:chgData name="Jayathilake, Hasaranga Dilshan" userId="S::hdjayath@iu.edu::c776ada8-dfa3-46ec-8ce0-e09a8d6dddd3" providerId="AD" clId="Web-{D8CDE330-5DFC-412F-82A3-34DFE164FBA4}" dt="2024-05-01T19:47:25.466" v="1"/>
        <pc:sldMkLst>
          <pc:docMk/>
          <pc:sldMk cId="698771350" sldId="257"/>
        </pc:sldMkLst>
        <pc:spChg chg="add mod">
          <ac:chgData name="Jayathilake, Hasaranga Dilshan" userId="S::hdjayath@iu.edu::c776ada8-dfa3-46ec-8ce0-e09a8d6dddd3" providerId="AD" clId="Web-{D8CDE330-5DFC-412F-82A3-34DFE164FBA4}" dt="2024-05-01T19:47:25.466" v="1"/>
          <ac:spMkLst>
            <pc:docMk/>
            <pc:sldMk cId="698771350" sldId="257"/>
            <ac:spMk id="4" creationId="{00810FB5-6094-84F7-B263-99DEAAA88D8B}"/>
          </ac:spMkLst>
        </pc:spChg>
      </pc:sldChg>
      <pc:sldChg chg="addSp modSp">
        <pc:chgData name="Jayathilake, Hasaranga Dilshan" userId="S::hdjayath@iu.edu::c776ada8-dfa3-46ec-8ce0-e09a8d6dddd3" providerId="AD" clId="Web-{D8CDE330-5DFC-412F-82A3-34DFE164FBA4}" dt="2024-05-01T19:47:25.466" v="1"/>
        <pc:sldMkLst>
          <pc:docMk/>
          <pc:sldMk cId="2633170889" sldId="258"/>
        </pc:sldMkLst>
        <pc:spChg chg="add mod">
          <ac:chgData name="Jayathilake, Hasaranga Dilshan" userId="S::hdjayath@iu.edu::c776ada8-dfa3-46ec-8ce0-e09a8d6dddd3" providerId="AD" clId="Web-{D8CDE330-5DFC-412F-82A3-34DFE164FBA4}" dt="2024-05-01T19:47:25.466" v="1"/>
          <ac:spMkLst>
            <pc:docMk/>
            <pc:sldMk cId="2633170889" sldId="258"/>
            <ac:spMk id="14" creationId="{4C654930-06F3-4FA9-6DB7-D79DA6E9E1FE}"/>
          </ac:spMkLst>
        </pc:spChg>
      </pc:sldChg>
      <pc:sldChg chg="addSp modSp">
        <pc:chgData name="Jayathilake, Hasaranga Dilshan" userId="S::hdjayath@iu.edu::c776ada8-dfa3-46ec-8ce0-e09a8d6dddd3" providerId="AD" clId="Web-{D8CDE330-5DFC-412F-82A3-34DFE164FBA4}" dt="2024-05-01T19:47:25.466" v="1"/>
        <pc:sldMkLst>
          <pc:docMk/>
          <pc:sldMk cId="3369058136" sldId="259"/>
        </pc:sldMkLst>
        <pc:spChg chg="add mod">
          <ac:chgData name="Jayathilake, Hasaranga Dilshan" userId="S::hdjayath@iu.edu::c776ada8-dfa3-46ec-8ce0-e09a8d6dddd3" providerId="AD" clId="Web-{D8CDE330-5DFC-412F-82A3-34DFE164FBA4}" dt="2024-05-01T19:47:25.466" v="1"/>
          <ac:spMkLst>
            <pc:docMk/>
            <pc:sldMk cId="3369058136" sldId="259"/>
            <ac:spMk id="14" creationId="{5F8707B6-71B0-0D69-7535-22954865B2E8}"/>
          </ac:spMkLst>
        </pc:spChg>
      </pc:sldChg>
      <pc:sldChg chg="addSp modSp">
        <pc:chgData name="Jayathilake, Hasaranga Dilshan" userId="S::hdjayath@iu.edu::c776ada8-dfa3-46ec-8ce0-e09a8d6dddd3" providerId="AD" clId="Web-{D8CDE330-5DFC-412F-82A3-34DFE164FBA4}" dt="2024-05-01T19:47:25.466" v="1"/>
        <pc:sldMkLst>
          <pc:docMk/>
          <pc:sldMk cId="3965623123" sldId="260"/>
        </pc:sldMkLst>
        <pc:spChg chg="add mod">
          <ac:chgData name="Jayathilake, Hasaranga Dilshan" userId="S::hdjayath@iu.edu::c776ada8-dfa3-46ec-8ce0-e09a8d6dddd3" providerId="AD" clId="Web-{D8CDE330-5DFC-412F-82A3-34DFE164FBA4}" dt="2024-05-01T19:47:25.466" v="1"/>
          <ac:spMkLst>
            <pc:docMk/>
            <pc:sldMk cId="3965623123" sldId="260"/>
            <ac:spMk id="16" creationId="{941504BA-1318-E0C2-20A6-45220B5C1711}"/>
          </ac:spMkLst>
        </pc:spChg>
      </pc:sldChg>
      <pc:sldChg chg="addSp modSp">
        <pc:chgData name="Jayathilake, Hasaranga Dilshan" userId="S::hdjayath@iu.edu::c776ada8-dfa3-46ec-8ce0-e09a8d6dddd3" providerId="AD" clId="Web-{D8CDE330-5DFC-412F-82A3-34DFE164FBA4}" dt="2024-05-01T19:47:25.466" v="1"/>
        <pc:sldMkLst>
          <pc:docMk/>
          <pc:sldMk cId="1171785438" sldId="261"/>
        </pc:sldMkLst>
        <pc:spChg chg="add mod">
          <ac:chgData name="Jayathilake, Hasaranga Dilshan" userId="S::hdjayath@iu.edu::c776ada8-dfa3-46ec-8ce0-e09a8d6dddd3" providerId="AD" clId="Web-{D8CDE330-5DFC-412F-82A3-34DFE164FBA4}" dt="2024-05-01T19:47:25.466" v="1"/>
          <ac:spMkLst>
            <pc:docMk/>
            <pc:sldMk cId="1171785438" sldId="261"/>
            <ac:spMk id="25" creationId="{10874B8D-D58A-6816-4140-0ABB7CC42C93}"/>
          </ac:spMkLst>
        </pc:spChg>
      </pc:sldChg>
      <pc:sldChg chg="addSp modSp">
        <pc:chgData name="Jayathilake, Hasaranga Dilshan" userId="S::hdjayath@iu.edu::c776ada8-dfa3-46ec-8ce0-e09a8d6dddd3" providerId="AD" clId="Web-{D8CDE330-5DFC-412F-82A3-34DFE164FBA4}" dt="2024-05-01T19:47:25.466" v="1"/>
        <pc:sldMkLst>
          <pc:docMk/>
          <pc:sldMk cId="508751979" sldId="262"/>
        </pc:sldMkLst>
        <pc:spChg chg="add mod">
          <ac:chgData name="Jayathilake, Hasaranga Dilshan" userId="S::hdjayath@iu.edu::c776ada8-dfa3-46ec-8ce0-e09a8d6dddd3" providerId="AD" clId="Web-{D8CDE330-5DFC-412F-82A3-34DFE164FBA4}" dt="2024-05-01T19:47:25.466" v="1"/>
          <ac:spMkLst>
            <pc:docMk/>
            <pc:sldMk cId="508751979" sldId="262"/>
            <ac:spMk id="11" creationId="{702B0972-9386-F7BD-4BF1-EB7619B18115}"/>
          </ac:spMkLst>
        </pc:spChg>
      </pc:sldChg>
      <pc:sldChg chg="addSp modSp">
        <pc:chgData name="Jayathilake, Hasaranga Dilshan" userId="S::hdjayath@iu.edu::c776ada8-dfa3-46ec-8ce0-e09a8d6dddd3" providerId="AD" clId="Web-{D8CDE330-5DFC-412F-82A3-34DFE164FBA4}" dt="2024-05-01T19:47:25.466" v="1"/>
        <pc:sldMkLst>
          <pc:docMk/>
          <pc:sldMk cId="181184970" sldId="264"/>
        </pc:sldMkLst>
        <pc:spChg chg="add mod">
          <ac:chgData name="Jayathilake, Hasaranga Dilshan" userId="S::hdjayath@iu.edu::c776ada8-dfa3-46ec-8ce0-e09a8d6dddd3" providerId="AD" clId="Web-{D8CDE330-5DFC-412F-82A3-34DFE164FBA4}" dt="2024-05-01T19:47:25.466" v="1"/>
          <ac:spMkLst>
            <pc:docMk/>
            <pc:sldMk cId="181184970" sldId="264"/>
            <ac:spMk id="3" creationId="{47743DFA-35D1-2C52-DD2A-BD8A3A4CBC5D}"/>
          </ac:spMkLst>
        </pc:spChg>
      </pc:sldChg>
      <pc:sldChg chg="addSp modSp">
        <pc:chgData name="Jayathilake, Hasaranga Dilshan" userId="S::hdjayath@iu.edu::c776ada8-dfa3-46ec-8ce0-e09a8d6dddd3" providerId="AD" clId="Web-{D8CDE330-5DFC-412F-82A3-34DFE164FBA4}" dt="2024-05-01T19:47:25.466" v="1"/>
        <pc:sldMkLst>
          <pc:docMk/>
          <pc:sldMk cId="4555074" sldId="265"/>
        </pc:sldMkLst>
        <pc:spChg chg="add mod">
          <ac:chgData name="Jayathilake, Hasaranga Dilshan" userId="S::hdjayath@iu.edu::c776ada8-dfa3-46ec-8ce0-e09a8d6dddd3" providerId="AD" clId="Web-{D8CDE330-5DFC-412F-82A3-34DFE164FBA4}" dt="2024-05-01T19:47:25.466" v="1"/>
          <ac:spMkLst>
            <pc:docMk/>
            <pc:sldMk cId="4555074" sldId="265"/>
            <ac:spMk id="3" creationId="{A9EEEC72-6004-2611-008A-F0611939F7B7}"/>
          </ac:spMkLst>
        </pc:spChg>
      </pc:sldChg>
      <pc:sldChg chg="addSp modSp">
        <pc:chgData name="Jayathilake, Hasaranga Dilshan" userId="S::hdjayath@iu.edu::c776ada8-dfa3-46ec-8ce0-e09a8d6dddd3" providerId="AD" clId="Web-{D8CDE330-5DFC-412F-82A3-34DFE164FBA4}" dt="2024-05-01T19:47:25.466" v="1"/>
        <pc:sldMkLst>
          <pc:docMk/>
          <pc:sldMk cId="1137820321" sldId="266"/>
        </pc:sldMkLst>
        <pc:spChg chg="add mod">
          <ac:chgData name="Jayathilake, Hasaranga Dilshan" userId="S::hdjayath@iu.edu::c776ada8-dfa3-46ec-8ce0-e09a8d6dddd3" providerId="AD" clId="Web-{D8CDE330-5DFC-412F-82A3-34DFE164FBA4}" dt="2024-05-01T19:47:25.466" v="1"/>
          <ac:spMkLst>
            <pc:docMk/>
            <pc:sldMk cId="1137820321" sldId="266"/>
            <ac:spMk id="3" creationId="{053173F1-BD68-83E1-1B81-B9DE5A8734EB}"/>
          </ac:spMkLst>
        </pc:spChg>
      </pc:sldChg>
      <pc:sldChg chg="addSp modSp">
        <pc:chgData name="Jayathilake, Hasaranga Dilshan" userId="S::hdjayath@iu.edu::c776ada8-dfa3-46ec-8ce0-e09a8d6dddd3" providerId="AD" clId="Web-{D8CDE330-5DFC-412F-82A3-34DFE164FBA4}" dt="2024-05-01T19:47:25.466" v="1"/>
        <pc:sldMkLst>
          <pc:docMk/>
          <pc:sldMk cId="2707598589" sldId="267"/>
        </pc:sldMkLst>
        <pc:spChg chg="add mod">
          <ac:chgData name="Jayathilake, Hasaranga Dilshan" userId="S::hdjayath@iu.edu::c776ada8-dfa3-46ec-8ce0-e09a8d6dddd3" providerId="AD" clId="Web-{D8CDE330-5DFC-412F-82A3-34DFE164FBA4}" dt="2024-05-01T19:47:25.466" v="1"/>
          <ac:spMkLst>
            <pc:docMk/>
            <pc:sldMk cId="2707598589" sldId="267"/>
            <ac:spMk id="3" creationId="{FB1AC2CD-F4F5-C4F0-BB41-4CB5CC7C6EDD}"/>
          </ac:spMkLst>
        </pc:spChg>
      </pc:sldChg>
      <pc:sldChg chg="addSp modSp">
        <pc:chgData name="Jayathilake, Hasaranga Dilshan" userId="S::hdjayath@iu.edu::c776ada8-dfa3-46ec-8ce0-e09a8d6dddd3" providerId="AD" clId="Web-{D8CDE330-5DFC-412F-82A3-34DFE164FBA4}" dt="2024-05-01T19:47:25.466" v="1"/>
        <pc:sldMkLst>
          <pc:docMk/>
          <pc:sldMk cId="2920190802" sldId="268"/>
        </pc:sldMkLst>
        <pc:spChg chg="add mod">
          <ac:chgData name="Jayathilake, Hasaranga Dilshan" userId="S::hdjayath@iu.edu::c776ada8-dfa3-46ec-8ce0-e09a8d6dddd3" providerId="AD" clId="Web-{D8CDE330-5DFC-412F-82A3-34DFE164FBA4}" dt="2024-05-01T19:47:25.466" v="1"/>
          <ac:spMkLst>
            <pc:docMk/>
            <pc:sldMk cId="2920190802" sldId="268"/>
            <ac:spMk id="11" creationId="{08C9F363-FE2E-E6FF-E86A-A37E4A6BFF95}"/>
          </ac:spMkLst>
        </pc:spChg>
      </pc:sldChg>
      <pc:sldChg chg="addSp modSp">
        <pc:chgData name="Jayathilake, Hasaranga Dilshan" userId="S::hdjayath@iu.edu::c776ada8-dfa3-46ec-8ce0-e09a8d6dddd3" providerId="AD" clId="Web-{D8CDE330-5DFC-412F-82A3-34DFE164FBA4}" dt="2024-05-01T19:47:25.466" v="1"/>
        <pc:sldMkLst>
          <pc:docMk/>
          <pc:sldMk cId="3455771611" sldId="269"/>
        </pc:sldMkLst>
        <pc:spChg chg="add mod">
          <ac:chgData name="Jayathilake, Hasaranga Dilshan" userId="S::hdjayath@iu.edu::c776ada8-dfa3-46ec-8ce0-e09a8d6dddd3" providerId="AD" clId="Web-{D8CDE330-5DFC-412F-82A3-34DFE164FBA4}" dt="2024-05-01T19:47:25.466" v="1"/>
          <ac:spMkLst>
            <pc:docMk/>
            <pc:sldMk cId="3455771611" sldId="269"/>
            <ac:spMk id="3" creationId="{31BEFBB7-0A4E-3E15-5809-DE3EF482BE35}"/>
          </ac:spMkLst>
        </pc:spChg>
      </pc:sldChg>
      <pc:sldChg chg="addSp modSp">
        <pc:chgData name="Jayathilake, Hasaranga Dilshan" userId="S::hdjayath@iu.edu::c776ada8-dfa3-46ec-8ce0-e09a8d6dddd3" providerId="AD" clId="Web-{D8CDE330-5DFC-412F-82A3-34DFE164FBA4}" dt="2024-05-01T19:47:25.466" v="1"/>
        <pc:sldMkLst>
          <pc:docMk/>
          <pc:sldMk cId="501311001" sldId="270"/>
        </pc:sldMkLst>
        <pc:spChg chg="add mod">
          <ac:chgData name="Jayathilake, Hasaranga Dilshan" userId="S::hdjayath@iu.edu::c776ada8-dfa3-46ec-8ce0-e09a8d6dddd3" providerId="AD" clId="Web-{D8CDE330-5DFC-412F-82A3-34DFE164FBA4}" dt="2024-05-01T19:47:25.466" v="1"/>
          <ac:spMkLst>
            <pc:docMk/>
            <pc:sldMk cId="501311001" sldId="270"/>
            <ac:spMk id="12" creationId="{99F80DBC-FDD0-391B-D5AE-9FB19FF33F11}"/>
          </ac:spMkLst>
        </pc:spChg>
      </pc:sldChg>
      <pc:sldChg chg="addSp modSp">
        <pc:chgData name="Jayathilake, Hasaranga Dilshan" userId="S::hdjayath@iu.edu::c776ada8-dfa3-46ec-8ce0-e09a8d6dddd3" providerId="AD" clId="Web-{D8CDE330-5DFC-412F-82A3-34DFE164FBA4}" dt="2024-05-01T19:47:25.466" v="1"/>
        <pc:sldMkLst>
          <pc:docMk/>
          <pc:sldMk cId="3579994795" sldId="271"/>
        </pc:sldMkLst>
        <pc:spChg chg="add mod">
          <ac:chgData name="Jayathilake, Hasaranga Dilshan" userId="S::hdjayath@iu.edu::c776ada8-dfa3-46ec-8ce0-e09a8d6dddd3" providerId="AD" clId="Web-{D8CDE330-5DFC-412F-82A3-34DFE164FBA4}" dt="2024-05-01T19:47:25.466" v="1"/>
          <ac:spMkLst>
            <pc:docMk/>
            <pc:sldMk cId="3579994795" sldId="271"/>
            <ac:spMk id="3" creationId="{26CE8AEE-61FC-5301-36C5-317A93991A4A}"/>
          </ac:spMkLst>
        </pc:spChg>
      </pc:sldChg>
      <pc:sldChg chg="addSp modSp">
        <pc:chgData name="Jayathilake, Hasaranga Dilshan" userId="S::hdjayath@iu.edu::c776ada8-dfa3-46ec-8ce0-e09a8d6dddd3" providerId="AD" clId="Web-{D8CDE330-5DFC-412F-82A3-34DFE164FBA4}" dt="2024-05-01T19:47:25.466" v="1"/>
        <pc:sldMkLst>
          <pc:docMk/>
          <pc:sldMk cId="2625323619" sldId="273"/>
        </pc:sldMkLst>
        <pc:spChg chg="add mod">
          <ac:chgData name="Jayathilake, Hasaranga Dilshan" userId="S::hdjayath@iu.edu::c776ada8-dfa3-46ec-8ce0-e09a8d6dddd3" providerId="AD" clId="Web-{D8CDE330-5DFC-412F-82A3-34DFE164FBA4}" dt="2024-05-01T19:47:25.466" v="1"/>
          <ac:spMkLst>
            <pc:docMk/>
            <pc:sldMk cId="2625323619" sldId="273"/>
            <ac:spMk id="9" creationId="{47744A6A-376D-F8B3-FB00-1B733D529BFF}"/>
          </ac:spMkLst>
        </pc:spChg>
      </pc:sldChg>
      <pc:sldChg chg="addSp modSp">
        <pc:chgData name="Jayathilake, Hasaranga Dilshan" userId="S::hdjayath@iu.edu::c776ada8-dfa3-46ec-8ce0-e09a8d6dddd3" providerId="AD" clId="Web-{D8CDE330-5DFC-412F-82A3-34DFE164FBA4}" dt="2024-05-01T19:47:25.466" v="1"/>
        <pc:sldMkLst>
          <pc:docMk/>
          <pc:sldMk cId="1296023691" sldId="274"/>
        </pc:sldMkLst>
        <pc:spChg chg="add mod">
          <ac:chgData name="Jayathilake, Hasaranga Dilshan" userId="S::hdjayath@iu.edu::c776ada8-dfa3-46ec-8ce0-e09a8d6dddd3" providerId="AD" clId="Web-{D8CDE330-5DFC-412F-82A3-34DFE164FBA4}" dt="2024-05-01T19:47:25.466" v="1"/>
          <ac:spMkLst>
            <pc:docMk/>
            <pc:sldMk cId="1296023691" sldId="274"/>
            <ac:spMk id="10" creationId="{8D7863CE-F81B-2317-8096-43EE5543D97C}"/>
          </ac:spMkLst>
        </pc:spChg>
      </pc:sldChg>
      <pc:sldChg chg="addSp modSp">
        <pc:chgData name="Jayathilake, Hasaranga Dilshan" userId="S::hdjayath@iu.edu::c776ada8-dfa3-46ec-8ce0-e09a8d6dddd3" providerId="AD" clId="Web-{D8CDE330-5DFC-412F-82A3-34DFE164FBA4}" dt="2024-05-01T19:47:25.466" v="1"/>
        <pc:sldMkLst>
          <pc:docMk/>
          <pc:sldMk cId="2253502804" sldId="275"/>
        </pc:sldMkLst>
        <pc:spChg chg="add mod">
          <ac:chgData name="Jayathilake, Hasaranga Dilshan" userId="S::hdjayath@iu.edu::c776ada8-dfa3-46ec-8ce0-e09a8d6dddd3" providerId="AD" clId="Web-{D8CDE330-5DFC-412F-82A3-34DFE164FBA4}" dt="2024-05-01T19:47:25.466" v="1"/>
          <ac:spMkLst>
            <pc:docMk/>
            <pc:sldMk cId="2253502804" sldId="275"/>
            <ac:spMk id="9" creationId="{62A799F4-5BD8-0F3F-481D-292A86C73207}"/>
          </ac:spMkLst>
        </pc:spChg>
      </pc:sldChg>
      <pc:sldChg chg="addSp modSp">
        <pc:chgData name="Jayathilake, Hasaranga Dilshan" userId="S::hdjayath@iu.edu::c776ada8-dfa3-46ec-8ce0-e09a8d6dddd3" providerId="AD" clId="Web-{D8CDE330-5DFC-412F-82A3-34DFE164FBA4}" dt="2024-05-01T19:47:25.466" v="1"/>
        <pc:sldMkLst>
          <pc:docMk/>
          <pc:sldMk cId="255474715" sldId="276"/>
        </pc:sldMkLst>
        <pc:spChg chg="add mod">
          <ac:chgData name="Jayathilake, Hasaranga Dilshan" userId="S::hdjayath@iu.edu::c776ada8-dfa3-46ec-8ce0-e09a8d6dddd3" providerId="AD" clId="Web-{D8CDE330-5DFC-412F-82A3-34DFE164FBA4}" dt="2024-05-01T19:47:25.466" v="1"/>
          <ac:spMkLst>
            <pc:docMk/>
            <pc:sldMk cId="255474715" sldId="276"/>
            <ac:spMk id="10" creationId="{476F282C-01FB-10D8-3796-9FB010DFE515}"/>
          </ac:spMkLst>
        </pc:spChg>
      </pc:sldChg>
      <pc:sldChg chg="addSp modSp">
        <pc:chgData name="Jayathilake, Hasaranga Dilshan" userId="S::hdjayath@iu.edu::c776ada8-dfa3-46ec-8ce0-e09a8d6dddd3" providerId="AD" clId="Web-{D8CDE330-5DFC-412F-82A3-34DFE164FBA4}" dt="2024-05-01T19:47:25.466" v="1"/>
        <pc:sldMkLst>
          <pc:docMk/>
          <pc:sldMk cId="1980231962" sldId="277"/>
        </pc:sldMkLst>
        <pc:spChg chg="add mod">
          <ac:chgData name="Jayathilake, Hasaranga Dilshan" userId="S::hdjayath@iu.edu::c776ada8-dfa3-46ec-8ce0-e09a8d6dddd3" providerId="AD" clId="Web-{D8CDE330-5DFC-412F-82A3-34DFE164FBA4}" dt="2024-05-01T19:47:25.466" v="1"/>
          <ac:spMkLst>
            <pc:docMk/>
            <pc:sldMk cId="1980231962" sldId="277"/>
            <ac:spMk id="10" creationId="{54D1472F-55EE-E93B-F6D3-16EEA582F377}"/>
          </ac:spMkLst>
        </pc:spChg>
      </pc:sldChg>
      <pc:sldChg chg="addSp modSp">
        <pc:chgData name="Jayathilake, Hasaranga Dilshan" userId="S::hdjayath@iu.edu::c776ada8-dfa3-46ec-8ce0-e09a8d6dddd3" providerId="AD" clId="Web-{D8CDE330-5DFC-412F-82A3-34DFE164FBA4}" dt="2024-05-01T19:47:25.466" v="1"/>
        <pc:sldMkLst>
          <pc:docMk/>
          <pc:sldMk cId="2480702645" sldId="278"/>
        </pc:sldMkLst>
        <pc:spChg chg="add mod">
          <ac:chgData name="Jayathilake, Hasaranga Dilshan" userId="S::hdjayath@iu.edu::c776ada8-dfa3-46ec-8ce0-e09a8d6dddd3" providerId="AD" clId="Web-{D8CDE330-5DFC-412F-82A3-34DFE164FBA4}" dt="2024-05-01T19:47:25.466" v="1"/>
          <ac:spMkLst>
            <pc:docMk/>
            <pc:sldMk cId="2480702645" sldId="278"/>
            <ac:spMk id="9" creationId="{ED13DA9C-E9B3-AFC9-5277-F0592A940210}"/>
          </ac:spMkLst>
        </pc:spChg>
      </pc:sldChg>
      <pc:sldChg chg="addSp modSp">
        <pc:chgData name="Jayathilake, Hasaranga Dilshan" userId="S::hdjayath@iu.edu::c776ada8-dfa3-46ec-8ce0-e09a8d6dddd3" providerId="AD" clId="Web-{D8CDE330-5DFC-412F-82A3-34DFE164FBA4}" dt="2024-05-01T19:47:25.466" v="1"/>
        <pc:sldMkLst>
          <pc:docMk/>
          <pc:sldMk cId="1576838723" sldId="279"/>
        </pc:sldMkLst>
        <pc:spChg chg="add mod">
          <ac:chgData name="Jayathilake, Hasaranga Dilshan" userId="S::hdjayath@iu.edu::c776ada8-dfa3-46ec-8ce0-e09a8d6dddd3" providerId="AD" clId="Web-{D8CDE330-5DFC-412F-82A3-34DFE164FBA4}" dt="2024-05-01T19:47:25.466" v="1"/>
          <ac:spMkLst>
            <pc:docMk/>
            <pc:sldMk cId="1576838723" sldId="279"/>
            <ac:spMk id="9" creationId="{ABC4AC1B-E538-F836-5F7E-C5A23E1BD9B5}"/>
          </ac:spMkLst>
        </pc:spChg>
      </pc:sldChg>
      <pc:sldChg chg="addSp modSp">
        <pc:chgData name="Jayathilake, Hasaranga Dilshan" userId="S::hdjayath@iu.edu::c776ada8-dfa3-46ec-8ce0-e09a8d6dddd3" providerId="AD" clId="Web-{D8CDE330-5DFC-412F-82A3-34DFE164FBA4}" dt="2024-05-01T19:47:25.466" v="1"/>
        <pc:sldMkLst>
          <pc:docMk/>
          <pc:sldMk cId="1032728839" sldId="280"/>
        </pc:sldMkLst>
        <pc:spChg chg="add mod">
          <ac:chgData name="Jayathilake, Hasaranga Dilshan" userId="S::hdjayath@iu.edu::c776ada8-dfa3-46ec-8ce0-e09a8d6dddd3" providerId="AD" clId="Web-{D8CDE330-5DFC-412F-82A3-34DFE164FBA4}" dt="2024-05-01T19:47:25.466" v="1"/>
          <ac:spMkLst>
            <pc:docMk/>
            <pc:sldMk cId="1032728839" sldId="280"/>
            <ac:spMk id="9" creationId="{A6FC6A60-4153-3DE6-BC23-EE9ACF901E2D}"/>
          </ac:spMkLst>
        </pc:spChg>
      </pc:sldChg>
      <pc:sldChg chg="addSp modSp">
        <pc:chgData name="Jayathilake, Hasaranga Dilshan" userId="S::hdjayath@iu.edu::c776ada8-dfa3-46ec-8ce0-e09a8d6dddd3" providerId="AD" clId="Web-{D8CDE330-5DFC-412F-82A3-34DFE164FBA4}" dt="2024-05-01T19:47:25.466" v="1"/>
        <pc:sldMkLst>
          <pc:docMk/>
          <pc:sldMk cId="1785155517" sldId="281"/>
        </pc:sldMkLst>
        <pc:spChg chg="add mod">
          <ac:chgData name="Jayathilake, Hasaranga Dilshan" userId="S::hdjayath@iu.edu::c776ada8-dfa3-46ec-8ce0-e09a8d6dddd3" providerId="AD" clId="Web-{D8CDE330-5DFC-412F-82A3-34DFE164FBA4}" dt="2024-05-01T19:47:25.466" v="1"/>
          <ac:spMkLst>
            <pc:docMk/>
            <pc:sldMk cId="1785155517" sldId="281"/>
            <ac:spMk id="4" creationId="{FF32DA6D-04AE-395F-CD08-EF01281CB47C}"/>
          </ac:spMkLst>
        </pc:spChg>
      </pc:sldChg>
      <pc:sldChg chg="addSp modSp">
        <pc:chgData name="Jayathilake, Hasaranga Dilshan" userId="S::hdjayath@iu.edu::c776ada8-dfa3-46ec-8ce0-e09a8d6dddd3" providerId="AD" clId="Web-{D8CDE330-5DFC-412F-82A3-34DFE164FBA4}" dt="2024-05-01T19:47:25.466" v="1"/>
        <pc:sldMkLst>
          <pc:docMk/>
          <pc:sldMk cId="585026895" sldId="282"/>
        </pc:sldMkLst>
        <pc:spChg chg="add mod">
          <ac:chgData name="Jayathilake, Hasaranga Dilshan" userId="S::hdjayath@iu.edu::c776ada8-dfa3-46ec-8ce0-e09a8d6dddd3" providerId="AD" clId="Web-{D8CDE330-5DFC-412F-82A3-34DFE164FBA4}" dt="2024-05-01T19:47:25.466" v="1"/>
          <ac:spMkLst>
            <pc:docMk/>
            <pc:sldMk cId="585026895" sldId="282"/>
            <ac:spMk id="3" creationId="{15B79472-7328-4BE7-5608-75D928444CC6}"/>
          </ac:spMkLst>
        </pc:spChg>
      </pc:sldChg>
      <pc:sldChg chg="addSp modSp">
        <pc:chgData name="Jayathilake, Hasaranga Dilshan" userId="S::hdjayath@iu.edu::c776ada8-dfa3-46ec-8ce0-e09a8d6dddd3" providerId="AD" clId="Web-{D8CDE330-5DFC-412F-82A3-34DFE164FBA4}" dt="2024-05-01T19:47:25.466" v="1"/>
        <pc:sldMkLst>
          <pc:docMk/>
          <pc:sldMk cId="1423761210" sldId="283"/>
        </pc:sldMkLst>
        <pc:spChg chg="add mod">
          <ac:chgData name="Jayathilake, Hasaranga Dilshan" userId="S::hdjayath@iu.edu::c776ada8-dfa3-46ec-8ce0-e09a8d6dddd3" providerId="AD" clId="Web-{D8CDE330-5DFC-412F-82A3-34DFE164FBA4}" dt="2024-05-01T19:47:25.466" v="1"/>
          <ac:spMkLst>
            <pc:docMk/>
            <pc:sldMk cId="1423761210" sldId="283"/>
            <ac:spMk id="3" creationId="{FB2692D0-91B9-A9A1-CD4D-18225EE2F386}"/>
          </ac:spMkLst>
        </pc:spChg>
      </pc:sldChg>
      <pc:sldChg chg="addSp modSp">
        <pc:chgData name="Jayathilake, Hasaranga Dilshan" userId="S::hdjayath@iu.edu::c776ada8-dfa3-46ec-8ce0-e09a8d6dddd3" providerId="AD" clId="Web-{D8CDE330-5DFC-412F-82A3-34DFE164FBA4}" dt="2024-05-01T19:47:25.466" v="1"/>
        <pc:sldMkLst>
          <pc:docMk/>
          <pc:sldMk cId="1105515891" sldId="284"/>
        </pc:sldMkLst>
        <pc:spChg chg="add mod">
          <ac:chgData name="Jayathilake, Hasaranga Dilshan" userId="S::hdjayath@iu.edu::c776ada8-dfa3-46ec-8ce0-e09a8d6dddd3" providerId="AD" clId="Web-{D8CDE330-5DFC-412F-82A3-34DFE164FBA4}" dt="2024-05-01T19:47:25.466" v="1"/>
          <ac:spMkLst>
            <pc:docMk/>
            <pc:sldMk cId="1105515891" sldId="284"/>
            <ac:spMk id="14" creationId="{4C7B635E-6DB0-19BD-4D27-99C336F736FA}"/>
          </ac:spMkLst>
        </pc:spChg>
      </pc:sldChg>
      <pc:sldMasterChg chg="mod modSldLayout">
        <pc:chgData name="Jayathilake, Hasaranga Dilshan" userId="S::hdjayath@iu.edu::c776ada8-dfa3-46ec-8ce0-e09a8d6dddd3" providerId="AD" clId="Web-{D8CDE330-5DFC-412F-82A3-34DFE164FBA4}" dt="2024-05-01T19:47:30.763" v="7"/>
        <pc:sldMasterMkLst>
          <pc:docMk/>
          <pc:sldMasterMk cId="1261055588" sldId="2147483648"/>
        </pc:sldMasterMkLst>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1801261971" sldId="2147483649"/>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2813597674" sldId="2147483650"/>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3512294119" sldId="2147483651"/>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3599399988" sldId="2147483652"/>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3326983117" sldId="2147483653"/>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710915871" sldId="2147483654"/>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4040671780" sldId="2147483655"/>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3315863246" sldId="2147483656"/>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723545874" sldId="2147483657"/>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2216873144" sldId="2147483658"/>
          </pc:sldLayoutMkLst>
        </pc:sldLayoutChg>
        <pc:sldLayoutChg chg="mod">
          <pc:chgData name="Jayathilake, Hasaranga Dilshan" userId="S::hdjayath@iu.edu::c776ada8-dfa3-46ec-8ce0-e09a8d6dddd3" providerId="AD" clId="Web-{D8CDE330-5DFC-412F-82A3-34DFE164FBA4}" dt="2024-05-01T19:47:30.763" v="7"/>
          <pc:sldLayoutMkLst>
            <pc:docMk/>
            <pc:sldMasterMk cId="1261055588" sldId="2147483648"/>
            <pc:sldLayoutMk cId="2443910741" sldId="2147483659"/>
          </pc:sldLayoutMkLst>
        </pc:sldLayoutChg>
      </pc:sldMasterChg>
    </pc:docChg>
  </pc:docChgLst>
  <pc:docChgLst>
    <pc:chgData name="Nampelli, Srilekha" userId="S::srnamp@iu.edu::bc56285c-02f9-4ce0-8e15-d6eecba11e85" providerId="AD" clId="Web-{EE71BB70-5011-4DA8-B49A-E4D7EBEC5D9F}"/>
    <pc:docChg chg="addSld modSld">
      <pc:chgData name="Nampelli, Srilekha" userId="S::srnamp@iu.edu::bc56285c-02f9-4ce0-8e15-d6eecba11e85" providerId="AD" clId="Web-{EE71BB70-5011-4DA8-B49A-E4D7EBEC5D9F}" dt="2024-05-01T20:06:16.369" v="49" actId="20577"/>
      <pc:docMkLst>
        <pc:docMk/>
      </pc:docMkLst>
      <pc:sldChg chg="addSp modSp new">
        <pc:chgData name="Nampelli, Srilekha" userId="S::srnamp@iu.edu::bc56285c-02f9-4ce0-8e15-d6eecba11e85" providerId="AD" clId="Web-{EE71BB70-5011-4DA8-B49A-E4D7EBEC5D9F}" dt="2024-05-01T20:06:16.369" v="49" actId="20577"/>
        <pc:sldMkLst>
          <pc:docMk/>
          <pc:sldMk cId="2619665129" sldId="285"/>
        </pc:sldMkLst>
        <pc:spChg chg="mod">
          <ac:chgData name="Nampelli, Srilekha" userId="S::srnamp@iu.edu::bc56285c-02f9-4ce0-8e15-d6eecba11e85" providerId="AD" clId="Web-{EE71BB70-5011-4DA8-B49A-E4D7EBEC5D9F}" dt="2024-05-01T20:06:16.369" v="49" actId="20577"/>
          <ac:spMkLst>
            <pc:docMk/>
            <pc:sldMk cId="2619665129" sldId="285"/>
            <ac:spMk id="2" creationId="{10373B95-6EE3-DBA1-B9B9-135B7073C4AD}"/>
          </ac:spMkLst>
        </pc:spChg>
        <pc:spChg chg="mod">
          <ac:chgData name="Nampelli, Srilekha" userId="S::srnamp@iu.edu::bc56285c-02f9-4ce0-8e15-d6eecba11e85" providerId="AD" clId="Web-{EE71BB70-5011-4DA8-B49A-E4D7EBEC5D9F}" dt="2024-05-01T20:06:13.853" v="48" actId="20577"/>
          <ac:spMkLst>
            <pc:docMk/>
            <pc:sldMk cId="2619665129" sldId="285"/>
            <ac:spMk id="3" creationId="{4E787A41-ED2A-41E2-9C65-59FE47E229EF}"/>
          </ac:spMkLst>
        </pc:spChg>
        <pc:picChg chg="add mod">
          <ac:chgData name="Nampelli, Srilekha" userId="S::srnamp@iu.edu::bc56285c-02f9-4ce0-8e15-d6eecba11e85" providerId="AD" clId="Web-{EE71BB70-5011-4DA8-B49A-E4D7EBEC5D9F}" dt="2024-05-01T20:05:36.164" v="43" actId="1076"/>
          <ac:picMkLst>
            <pc:docMk/>
            <pc:sldMk cId="2619665129" sldId="285"/>
            <ac:picMk id="5" creationId="{69004E27-B525-62FE-31C6-2FD450545C6E}"/>
          </ac:picMkLst>
        </pc:picChg>
      </pc:sldChg>
    </pc:docChg>
  </pc:docChgLst>
  <pc:docChgLst>
    <pc:chgData name="Nampelli, Srilekha" userId="S::srnamp@iu.edu::bc56285c-02f9-4ce0-8e15-d6eecba11e85" providerId="AD" clId="Web-{10719700-113A-4440-91CB-A85BB4E65351}"/>
    <pc:docChg chg="modSld">
      <pc:chgData name="Nampelli, Srilekha" userId="S::srnamp@iu.edu::bc56285c-02f9-4ce0-8e15-d6eecba11e85" providerId="AD" clId="Web-{10719700-113A-4440-91CB-A85BB4E65351}" dt="2024-05-01T22:17:23.971" v="83" actId="20577"/>
      <pc:docMkLst>
        <pc:docMk/>
      </pc:docMkLst>
      <pc:sldChg chg="modSp">
        <pc:chgData name="Nampelli, Srilekha" userId="S::srnamp@iu.edu::bc56285c-02f9-4ce0-8e15-d6eecba11e85" providerId="AD" clId="Web-{10719700-113A-4440-91CB-A85BB4E65351}" dt="2024-05-01T22:16:24.390" v="77" actId="14100"/>
        <pc:sldMkLst>
          <pc:docMk/>
          <pc:sldMk cId="1980231962" sldId="277"/>
        </pc:sldMkLst>
        <pc:graphicFrameChg chg="modGraphic">
          <ac:chgData name="Nampelli, Srilekha" userId="S::srnamp@iu.edu::bc56285c-02f9-4ce0-8e15-d6eecba11e85" providerId="AD" clId="Web-{10719700-113A-4440-91CB-A85BB4E65351}" dt="2024-05-01T22:16:08.139" v="75" actId="20577"/>
          <ac:graphicFrameMkLst>
            <pc:docMk/>
            <pc:sldMk cId="1980231962" sldId="277"/>
            <ac:graphicFrameMk id="5" creationId="{6F0E3144-3686-4957-ED7B-486E491CDEEB}"/>
          </ac:graphicFrameMkLst>
        </pc:graphicFrameChg>
        <pc:picChg chg="mod">
          <ac:chgData name="Nampelli, Srilekha" userId="S::srnamp@iu.edu::bc56285c-02f9-4ce0-8e15-d6eecba11e85" providerId="AD" clId="Web-{10719700-113A-4440-91CB-A85BB4E65351}" dt="2024-05-01T22:16:24.390" v="77" actId="14100"/>
          <ac:picMkLst>
            <pc:docMk/>
            <pc:sldMk cId="1980231962" sldId="277"/>
            <ac:picMk id="74" creationId="{9708F010-55CD-1434-7E43-934299BE3E09}"/>
          </ac:picMkLst>
        </pc:picChg>
      </pc:sldChg>
      <pc:sldChg chg="modSp">
        <pc:chgData name="Nampelli, Srilekha" userId="S::srnamp@iu.edu::bc56285c-02f9-4ce0-8e15-d6eecba11e85" providerId="AD" clId="Web-{10719700-113A-4440-91CB-A85BB4E65351}" dt="2024-05-01T22:17:23.971" v="83" actId="20577"/>
        <pc:sldMkLst>
          <pc:docMk/>
          <pc:sldMk cId="1576838723" sldId="279"/>
        </pc:sldMkLst>
        <pc:graphicFrameChg chg="modGraphic">
          <ac:chgData name="Nampelli, Srilekha" userId="S::srnamp@iu.edu::bc56285c-02f9-4ce0-8e15-d6eecba11e85" providerId="AD" clId="Web-{10719700-113A-4440-91CB-A85BB4E65351}" dt="2024-05-01T22:17:23.971" v="83" actId="20577"/>
          <ac:graphicFrameMkLst>
            <pc:docMk/>
            <pc:sldMk cId="1576838723" sldId="279"/>
            <ac:graphicFrameMk id="5" creationId="{278A108A-04DE-6011-29DD-06B09C02CC0F}"/>
          </ac:graphicFrameMkLst>
        </pc:graphicFrameChg>
      </pc:sldChg>
    </pc:docChg>
  </pc:docChgLst>
  <pc:docChgLst>
    <pc:chgData name="Nampelli, Srilekha" userId="S::srnamp@iu.edu::bc56285c-02f9-4ce0-8e15-d6eecba11e85" providerId="AD" clId="Web-{7FC1E71D-FFAE-4492-83A9-F8072E24FD55}"/>
    <pc:docChg chg="addSld modSld">
      <pc:chgData name="Nampelli, Srilekha" userId="S::srnamp@iu.edu::bc56285c-02f9-4ce0-8e15-d6eecba11e85" providerId="AD" clId="Web-{7FC1E71D-FFAE-4492-83A9-F8072E24FD55}" dt="2024-05-01T16:26:09.100" v="39"/>
      <pc:docMkLst>
        <pc:docMk/>
      </pc:docMkLst>
      <pc:sldChg chg="addSp delSp modSp">
        <pc:chgData name="Nampelli, Srilekha" userId="S::srnamp@iu.edu::bc56285c-02f9-4ce0-8e15-d6eecba11e85" providerId="AD" clId="Web-{7FC1E71D-FFAE-4492-83A9-F8072E24FD55}" dt="2024-05-01T16:18:27.475" v="5"/>
        <pc:sldMkLst>
          <pc:docMk/>
          <pc:sldMk cId="3265007339" sldId="256"/>
        </pc:sldMkLst>
        <pc:spChg chg="del">
          <ac:chgData name="Nampelli, Srilekha" userId="S::srnamp@iu.edu::bc56285c-02f9-4ce0-8e15-d6eecba11e85" providerId="AD" clId="Web-{7FC1E71D-FFAE-4492-83A9-F8072E24FD55}" dt="2024-05-01T16:18:27.475" v="5"/>
          <ac:spMkLst>
            <pc:docMk/>
            <pc:sldMk cId="3265007339" sldId="256"/>
            <ac:spMk id="25" creationId="{352BEC0E-22F8-46D0-9632-375DB541B06C}"/>
          </ac:spMkLst>
        </pc:spChg>
        <pc:spChg chg="del">
          <ac:chgData name="Nampelli, Srilekha" userId="S::srnamp@iu.edu::bc56285c-02f9-4ce0-8e15-d6eecba11e85" providerId="AD" clId="Web-{7FC1E71D-FFAE-4492-83A9-F8072E24FD55}" dt="2024-05-01T16:18:27.475" v="5"/>
          <ac:spMkLst>
            <pc:docMk/>
            <pc:sldMk cId="3265007339" sldId="256"/>
            <ac:spMk id="27" creationId="{3FCFB1DE-0B7E-48CC-BA90-B2AB0889F9D6}"/>
          </ac:spMkLst>
        </pc:spChg>
        <pc:spChg chg="add">
          <ac:chgData name="Nampelli, Srilekha" userId="S::srnamp@iu.edu::bc56285c-02f9-4ce0-8e15-d6eecba11e85" providerId="AD" clId="Web-{7FC1E71D-FFAE-4492-83A9-F8072E24FD55}" dt="2024-05-01T16:18:27.475" v="5"/>
          <ac:spMkLst>
            <pc:docMk/>
            <pc:sldMk cId="3265007339" sldId="256"/>
            <ac:spMk id="32" creationId="{352BEC0E-22F8-46D0-9632-375DB541B06C}"/>
          </ac:spMkLst>
        </pc:spChg>
        <pc:spChg chg="add">
          <ac:chgData name="Nampelli, Srilekha" userId="S::srnamp@iu.edu::bc56285c-02f9-4ce0-8e15-d6eecba11e85" providerId="AD" clId="Web-{7FC1E71D-FFAE-4492-83A9-F8072E24FD55}" dt="2024-05-01T16:18:27.475" v="5"/>
          <ac:spMkLst>
            <pc:docMk/>
            <pc:sldMk cId="3265007339" sldId="256"/>
            <ac:spMk id="34" creationId="{3FCFB1DE-0B7E-48CC-BA90-B2AB0889F9D6}"/>
          </ac:spMkLst>
        </pc:spChg>
        <pc:picChg chg="ord">
          <ac:chgData name="Nampelli, Srilekha" userId="S::srnamp@iu.edu::bc56285c-02f9-4ce0-8e15-d6eecba11e85" providerId="AD" clId="Web-{7FC1E71D-FFAE-4492-83A9-F8072E24FD55}" dt="2024-05-01T16:18:27.475" v="5"/>
          <ac:picMkLst>
            <pc:docMk/>
            <pc:sldMk cId="3265007339" sldId="256"/>
            <ac:picMk id="4" creationId="{C3440228-661E-E618-50F3-7D92C8FB601C}"/>
          </ac:picMkLst>
        </pc:picChg>
        <pc:picChg chg="del">
          <ac:chgData name="Nampelli, Srilekha" userId="S::srnamp@iu.edu::bc56285c-02f9-4ce0-8e15-d6eecba11e85" providerId="AD" clId="Web-{7FC1E71D-FFAE-4492-83A9-F8072E24FD55}" dt="2024-05-01T16:18:14.459" v="0"/>
          <ac:picMkLst>
            <pc:docMk/>
            <pc:sldMk cId="3265007339" sldId="256"/>
            <ac:picMk id="5" creationId="{EA19E583-BD0D-5CB6-5A63-1CB10A5B1C77}"/>
          </ac:picMkLst>
        </pc:picChg>
        <pc:picChg chg="add mod">
          <ac:chgData name="Nampelli, Srilekha" userId="S::srnamp@iu.edu::bc56285c-02f9-4ce0-8e15-d6eecba11e85" providerId="AD" clId="Web-{7FC1E71D-FFAE-4492-83A9-F8072E24FD55}" dt="2024-05-01T16:18:27.475" v="5"/>
          <ac:picMkLst>
            <pc:docMk/>
            <pc:sldMk cId="3265007339" sldId="256"/>
            <ac:picMk id="6" creationId="{948EA14B-329B-4A2F-B4D0-860A0D4CC5F2}"/>
          </ac:picMkLst>
        </pc:picChg>
      </pc:sldChg>
      <pc:sldChg chg="addSp delSp modSp new mod setBg modNotes">
        <pc:chgData name="Nampelli, Srilekha" userId="S::srnamp@iu.edu::bc56285c-02f9-4ce0-8e15-d6eecba11e85" providerId="AD" clId="Web-{7FC1E71D-FFAE-4492-83A9-F8072E24FD55}" dt="2024-05-01T16:26:09.100" v="39"/>
        <pc:sldMkLst>
          <pc:docMk/>
          <pc:sldMk cId="1105515891" sldId="284"/>
        </pc:sldMkLst>
        <pc:spChg chg="mod">
          <ac:chgData name="Nampelli, Srilekha" userId="S::srnamp@iu.edu::bc56285c-02f9-4ce0-8e15-d6eecba11e85" providerId="AD" clId="Web-{7FC1E71D-FFAE-4492-83A9-F8072E24FD55}" dt="2024-05-01T16:24:59.270" v="38" actId="20577"/>
          <ac:spMkLst>
            <pc:docMk/>
            <pc:sldMk cId="1105515891" sldId="284"/>
            <ac:spMk id="2" creationId="{D13214E4-4EAC-D282-3F7C-CFBBA44247F1}"/>
          </ac:spMkLst>
        </pc:spChg>
        <pc:spChg chg="del mod">
          <ac:chgData name="Nampelli, Srilekha" userId="S::srnamp@iu.edu::bc56285c-02f9-4ce0-8e15-d6eecba11e85" providerId="AD" clId="Web-{7FC1E71D-FFAE-4492-83A9-F8072E24FD55}" dt="2024-05-01T16:24:18.659" v="31"/>
          <ac:spMkLst>
            <pc:docMk/>
            <pc:sldMk cId="1105515891" sldId="284"/>
            <ac:spMk id="3" creationId="{8C2149B8-F435-D715-F656-E55BECFA02AA}"/>
          </ac:spMkLst>
        </pc:spChg>
        <pc:spChg chg="add">
          <ac:chgData name="Nampelli, Srilekha" userId="S::srnamp@iu.edu::bc56285c-02f9-4ce0-8e15-d6eecba11e85" providerId="AD" clId="Web-{7FC1E71D-FFAE-4492-83A9-F8072E24FD55}" dt="2024-05-01T16:24:35.582" v="32"/>
          <ac:spMkLst>
            <pc:docMk/>
            <pc:sldMk cId="1105515891" sldId="284"/>
            <ac:spMk id="10" creationId="{955A2079-FA98-4876-80F0-72364A7D2EA4}"/>
          </ac:spMkLst>
        </pc:spChg>
        <pc:graphicFrameChg chg="add mod modGraphic">
          <ac:chgData name="Nampelli, Srilekha" userId="S::srnamp@iu.edu::bc56285c-02f9-4ce0-8e15-d6eecba11e85" providerId="AD" clId="Web-{7FC1E71D-FFAE-4492-83A9-F8072E24FD55}" dt="2024-05-01T16:24:52.051" v="37" actId="20577"/>
          <ac:graphicFrameMkLst>
            <pc:docMk/>
            <pc:sldMk cId="1105515891" sldId="284"/>
            <ac:graphicFrameMk id="5" creationId="{73C5298B-E7BF-85E3-D94E-93AB4A4EE1A2}"/>
          </ac:graphicFrameMkLst>
        </pc:graphicFrameChg>
      </pc:sldChg>
    </pc:docChg>
  </pc:docChgLst>
  <pc:docChgLst>
    <pc:chgData name="Nampelli, Srilekha" userId="S::srnamp@iu.edu::bc56285c-02f9-4ce0-8e15-d6eecba11e85" providerId="AD" clId="Web-{264D4107-3E21-4423-9E37-9E74B566A159}"/>
    <pc:docChg chg="modSld">
      <pc:chgData name="Nampelli, Srilekha" userId="S::srnamp@iu.edu::bc56285c-02f9-4ce0-8e15-d6eecba11e85" providerId="AD" clId="Web-{264D4107-3E21-4423-9E37-9E74B566A159}" dt="2024-05-01T16:27:43.690" v="9" actId="20577"/>
      <pc:docMkLst>
        <pc:docMk/>
      </pc:docMkLst>
      <pc:sldChg chg="modSp">
        <pc:chgData name="Nampelli, Srilekha" userId="S::srnamp@iu.edu::bc56285c-02f9-4ce0-8e15-d6eecba11e85" providerId="AD" clId="Web-{264D4107-3E21-4423-9E37-9E74B566A159}" dt="2024-05-01T16:27:43.690" v="9" actId="20577"/>
        <pc:sldMkLst>
          <pc:docMk/>
          <pc:sldMk cId="698771350" sldId="257"/>
        </pc:sldMkLst>
        <pc:spChg chg="mod">
          <ac:chgData name="Nampelli, Srilekha" userId="S::srnamp@iu.edu::bc56285c-02f9-4ce0-8e15-d6eecba11e85" providerId="AD" clId="Web-{264D4107-3E21-4423-9E37-9E74B566A159}" dt="2024-05-01T16:27:43.690" v="9" actId="20577"/>
          <ac:spMkLst>
            <pc:docMk/>
            <pc:sldMk cId="698771350" sldId="257"/>
            <ac:spMk id="3" creationId="{4180CD13-723B-C110-6119-48B40A2E9B9A}"/>
          </ac:spMkLst>
        </pc:spChg>
      </pc:sldChg>
    </pc:docChg>
  </pc:docChgLst>
  <pc:docChgLst>
    <pc:chgData name="Nampelli, Srilekha" userId="S::srnamp@iu.edu::bc56285c-02f9-4ce0-8e15-d6eecba11e85" providerId="AD" clId="Web-{3624958A-EE6D-409E-B968-8B0E4A6EEA0D}"/>
    <pc:docChg chg="modSld">
      <pc:chgData name="Nampelli, Srilekha" userId="S::srnamp@iu.edu::bc56285c-02f9-4ce0-8e15-d6eecba11e85" providerId="AD" clId="Web-{3624958A-EE6D-409E-B968-8B0E4A6EEA0D}" dt="2024-05-01T13:54:26.721" v="1"/>
      <pc:docMkLst>
        <pc:docMk/>
      </pc:docMkLst>
      <pc:sldChg chg="addSp delSp modSp">
        <pc:chgData name="Nampelli, Srilekha" userId="S::srnamp@iu.edu::bc56285c-02f9-4ce0-8e15-d6eecba11e85" providerId="AD" clId="Web-{3624958A-EE6D-409E-B968-8B0E4A6EEA0D}" dt="2024-05-01T13:54:26.721" v="1"/>
        <pc:sldMkLst>
          <pc:docMk/>
          <pc:sldMk cId="3265007339" sldId="256"/>
        </pc:sldMkLst>
        <pc:spChg chg="mod">
          <ac:chgData name="Nampelli, Srilekha" userId="S::srnamp@iu.edu::bc56285c-02f9-4ce0-8e15-d6eecba11e85" providerId="AD" clId="Web-{3624958A-EE6D-409E-B968-8B0E4A6EEA0D}" dt="2024-05-01T13:54:26.721" v="1"/>
          <ac:spMkLst>
            <pc:docMk/>
            <pc:sldMk cId="3265007339" sldId="256"/>
            <ac:spMk id="2" creationId="{977B9C56-CD82-58A2-75E4-0A0297A72B96}"/>
          </ac:spMkLst>
        </pc:spChg>
        <pc:spChg chg="mod">
          <ac:chgData name="Nampelli, Srilekha" userId="S::srnamp@iu.edu::bc56285c-02f9-4ce0-8e15-d6eecba11e85" providerId="AD" clId="Web-{3624958A-EE6D-409E-B968-8B0E4A6EEA0D}" dt="2024-05-01T13:54:26.721" v="1"/>
          <ac:spMkLst>
            <pc:docMk/>
            <pc:sldMk cId="3265007339" sldId="256"/>
            <ac:spMk id="3" creationId="{5F8B160B-91E5-4DFA-4FBB-BB9205F630C3}"/>
          </ac:spMkLst>
        </pc:spChg>
        <pc:spChg chg="del">
          <ac:chgData name="Nampelli, Srilekha" userId="S::srnamp@iu.edu::bc56285c-02f9-4ce0-8e15-d6eecba11e85" providerId="AD" clId="Web-{3624958A-EE6D-409E-B968-8B0E4A6EEA0D}" dt="2024-05-01T13:54:26.721" v="1"/>
          <ac:spMkLst>
            <pc:docMk/>
            <pc:sldMk cId="3265007339" sldId="256"/>
            <ac:spMk id="18" creationId="{9B7AD9F6-8CE7-4299-8FC6-328F4DCD3FF9}"/>
          </ac:spMkLst>
        </pc:spChg>
        <pc:spChg chg="del">
          <ac:chgData name="Nampelli, Srilekha" userId="S::srnamp@iu.edu::bc56285c-02f9-4ce0-8e15-d6eecba11e85" providerId="AD" clId="Web-{3624958A-EE6D-409E-B968-8B0E4A6EEA0D}" dt="2024-05-01T13:54:26.721" v="1"/>
          <ac:spMkLst>
            <pc:docMk/>
            <pc:sldMk cId="3265007339" sldId="256"/>
            <ac:spMk id="20" creationId="{F49775AF-8896-43EE-92C6-83497D6DC56F}"/>
          </ac:spMkLst>
        </pc:spChg>
        <pc:spChg chg="add">
          <ac:chgData name="Nampelli, Srilekha" userId="S::srnamp@iu.edu::bc56285c-02f9-4ce0-8e15-d6eecba11e85" providerId="AD" clId="Web-{3624958A-EE6D-409E-B968-8B0E4A6EEA0D}" dt="2024-05-01T13:54:26.721" v="1"/>
          <ac:spMkLst>
            <pc:docMk/>
            <pc:sldMk cId="3265007339" sldId="256"/>
            <ac:spMk id="25" creationId="{352BEC0E-22F8-46D0-9632-375DB541B06C}"/>
          </ac:spMkLst>
        </pc:spChg>
        <pc:spChg chg="add">
          <ac:chgData name="Nampelli, Srilekha" userId="S::srnamp@iu.edu::bc56285c-02f9-4ce0-8e15-d6eecba11e85" providerId="AD" clId="Web-{3624958A-EE6D-409E-B968-8B0E4A6EEA0D}" dt="2024-05-01T13:54:26.721" v="1"/>
          <ac:spMkLst>
            <pc:docMk/>
            <pc:sldMk cId="3265007339" sldId="256"/>
            <ac:spMk id="27" creationId="{3FCFB1DE-0B7E-48CC-BA90-B2AB0889F9D6}"/>
          </ac:spMkLst>
        </pc:spChg>
        <pc:picChg chg="add mod">
          <ac:chgData name="Nampelli, Srilekha" userId="S::srnamp@iu.edu::bc56285c-02f9-4ce0-8e15-d6eecba11e85" providerId="AD" clId="Web-{3624958A-EE6D-409E-B968-8B0E4A6EEA0D}" dt="2024-05-01T13:54:26.721" v="1"/>
          <ac:picMkLst>
            <pc:docMk/>
            <pc:sldMk cId="3265007339" sldId="256"/>
            <ac:picMk id="4" creationId="{C3440228-661E-E618-50F3-7D92C8FB601C}"/>
          </ac:picMkLst>
        </pc:picChg>
        <pc:picChg chg="mod">
          <ac:chgData name="Nampelli, Srilekha" userId="S::srnamp@iu.edu::bc56285c-02f9-4ce0-8e15-d6eecba11e85" providerId="AD" clId="Web-{3624958A-EE6D-409E-B968-8B0E4A6EEA0D}" dt="2024-05-01T13:54:26.721" v="1"/>
          <ac:picMkLst>
            <pc:docMk/>
            <pc:sldMk cId="3265007339" sldId="256"/>
            <ac:picMk id="5" creationId="{EA19E583-BD0D-5CB6-5A63-1CB10A5B1C77}"/>
          </ac:picMkLst>
        </pc:picChg>
      </pc:sldChg>
    </pc:docChg>
  </pc:docChgLst>
  <pc:docChgLst>
    <pc:chgData name="Nampelli, Srilekha" userId="S::srnamp@iu.edu::bc56285c-02f9-4ce0-8e15-d6eecba11e85" providerId="AD" clId="Web-{DA01D5DE-3A55-4045-93C8-7DA45CFE9A91}"/>
    <pc:docChg chg="addSld modSld">
      <pc:chgData name="Nampelli, Srilekha" userId="S::srnamp@iu.edu::bc56285c-02f9-4ce0-8e15-d6eecba11e85" providerId="AD" clId="Web-{DA01D5DE-3A55-4045-93C8-7DA45CFE9A91}" dt="2024-05-01T16:05:54.133" v="78"/>
      <pc:docMkLst>
        <pc:docMk/>
      </pc:docMkLst>
      <pc:sldChg chg="modSp">
        <pc:chgData name="Nampelli, Srilekha" userId="S::srnamp@iu.edu::bc56285c-02f9-4ce0-8e15-d6eecba11e85" providerId="AD" clId="Web-{DA01D5DE-3A55-4045-93C8-7DA45CFE9A91}" dt="2024-05-01T16:03:15.080" v="75" actId="20577"/>
        <pc:sldMkLst>
          <pc:docMk/>
          <pc:sldMk cId="2633170889" sldId="258"/>
        </pc:sldMkLst>
        <pc:spChg chg="mod">
          <ac:chgData name="Nampelli, Srilekha" userId="S::srnamp@iu.edu::bc56285c-02f9-4ce0-8e15-d6eecba11e85" providerId="AD" clId="Web-{DA01D5DE-3A55-4045-93C8-7DA45CFE9A91}" dt="2024-05-01T16:03:15.080" v="75" actId="20577"/>
          <ac:spMkLst>
            <pc:docMk/>
            <pc:sldMk cId="2633170889" sldId="258"/>
            <ac:spMk id="2" creationId="{3C913938-ADF7-8175-BBC9-AB3489422D16}"/>
          </ac:spMkLst>
        </pc:spChg>
      </pc:sldChg>
      <pc:sldChg chg="addSp delSp modSp">
        <pc:chgData name="Nampelli, Srilekha" userId="S::srnamp@iu.edu::bc56285c-02f9-4ce0-8e15-d6eecba11e85" providerId="AD" clId="Web-{DA01D5DE-3A55-4045-93C8-7DA45CFE9A91}" dt="2024-05-01T15:44:24.492" v="57" actId="20577"/>
        <pc:sldMkLst>
          <pc:docMk/>
          <pc:sldMk cId="1171785438" sldId="261"/>
        </pc:sldMkLst>
        <pc:spChg chg="mod">
          <ac:chgData name="Nampelli, Srilekha" userId="S::srnamp@iu.edu::bc56285c-02f9-4ce0-8e15-d6eecba11e85" providerId="AD" clId="Web-{DA01D5DE-3A55-4045-93C8-7DA45CFE9A91}" dt="2024-05-01T15:43:06.426" v="47" actId="20577"/>
          <ac:spMkLst>
            <pc:docMk/>
            <pc:sldMk cId="1171785438" sldId="261"/>
            <ac:spMk id="2" creationId="{809968DD-1173-DC61-9048-49D0F30B3B71}"/>
          </ac:spMkLst>
        </pc:spChg>
        <pc:spChg chg="add del">
          <ac:chgData name="Nampelli, Srilekha" userId="S::srnamp@iu.edu::bc56285c-02f9-4ce0-8e15-d6eecba11e85" providerId="AD" clId="Web-{DA01D5DE-3A55-4045-93C8-7DA45CFE9A91}" dt="2024-05-01T15:44:23.961" v="56"/>
          <ac:spMkLst>
            <pc:docMk/>
            <pc:sldMk cId="1171785438" sldId="261"/>
            <ac:spMk id="9" creationId="{2659FDB4-FCBE-4A89-B46D-43D4FA54464D}"/>
          </ac:spMkLst>
        </pc:spChg>
        <pc:graphicFrameChg chg="modGraphic">
          <ac:chgData name="Nampelli, Srilekha" userId="S::srnamp@iu.edu::bc56285c-02f9-4ce0-8e15-d6eecba11e85" providerId="AD" clId="Web-{DA01D5DE-3A55-4045-93C8-7DA45CFE9A91}" dt="2024-05-01T15:44:24.492" v="57" actId="20577"/>
          <ac:graphicFrameMkLst>
            <pc:docMk/>
            <pc:sldMk cId="1171785438" sldId="261"/>
            <ac:graphicFrameMk id="5" creationId="{93478536-644A-D8FD-EA5D-2D48DF405911}"/>
          </ac:graphicFrameMkLst>
        </pc:graphicFrameChg>
        <pc:cxnChg chg="add del">
          <ac:chgData name="Nampelli, Srilekha" userId="S::srnamp@iu.edu::bc56285c-02f9-4ce0-8e15-d6eecba11e85" providerId="AD" clId="Web-{DA01D5DE-3A55-4045-93C8-7DA45CFE9A91}" dt="2024-05-01T15:44:23.961" v="56"/>
          <ac:cxnSpMkLst>
            <pc:docMk/>
            <pc:sldMk cId="1171785438" sldId="261"/>
            <ac:cxnSpMk id="11" creationId="{C8F51B3F-8331-4E4A-AE96-D47B1006EEAD}"/>
          </ac:cxnSpMkLst>
        </pc:cxnChg>
      </pc:sldChg>
      <pc:sldChg chg="modSp">
        <pc:chgData name="Nampelli, Srilekha" userId="S::srnamp@iu.edu::bc56285c-02f9-4ce0-8e15-d6eecba11e85" providerId="AD" clId="Web-{DA01D5DE-3A55-4045-93C8-7DA45CFE9A91}" dt="2024-05-01T15:57:34.130" v="69" actId="20577"/>
        <pc:sldMkLst>
          <pc:docMk/>
          <pc:sldMk cId="1032728839" sldId="280"/>
        </pc:sldMkLst>
        <pc:spChg chg="mod">
          <ac:chgData name="Nampelli, Srilekha" userId="S::srnamp@iu.edu::bc56285c-02f9-4ce0-8e15-d6eecba11e85" providerId="AD" clId="Web-{DA01D5DE-3A55-4045-93C8-7DA45CFE9A91}" dt="2024-05-01T15:57:34.130" v="69" actId="20577"/>
          <ac:spMkLst>
            <pc:docMk/>
            <pc:sldMk cId="1032728839" sldId="280"/>
            <ac:spMk id="2" creationId="{45B9A308-6654-E757-91FE-B6CA36525F1A}"/>
          </ac:spMkLst>
        </pc:spChg>
        <pc:graphicFrameChg chg="modGraphic">
          <ac:chgData name="Nampelli, Srilekha" userId="S::srnamp@iu.edu::bc56285c-02f9-4ce0-8e15-d6eecba11e85" providerId="AD" clId="Web-{DA01D5DE-3A55-4045-93C8-7DA45CFE9A91}" dt="2024-05-01T15:55:57.158" v="67" actId="20577"/>
          <ac:graphicFrameMkLst>
            <pc:docMk/>
            <pc:sldMk cId="1032728839" sldId="280"/>
            <ac:graphicFrameMk id="5" creationId="{6F0E3144-3686-4957-ED7B-486E491CDEEB}"/>
          </ac:graphicFrameMkLst>
        </pc:graphicFrameChg>
      </pc:sldChg>
      <pc:sldChg chg="addSp delSp modSp new mod setBg">
        <pc:chgData name="Nampelli, Srilekha" userId="S::srnamp@iu.edu::bc56285c-02f9-4ce0-8e15-d6eecba11e85" providerId="AD" clId="Web-{DA01D5DE-3A55-4045-93C8-7DA45CFE9A91}" dt="2024-05-01T16:05:54.133" v="78"/>
        <pc:sldMkLst>
          <pc:docMk/>
          <pc:sldMk cId="1423761210" sldId="283"/>
        </pc:sldMkLst>
        <pc:spChg chg="mod">
          <ac:chgData name="Nampelli, Srilekha" userId="S::srnamp@iu.edu::bc56285c-02f9-4ce0-8e15-d6eecba11e85" providerId="AD" clId="Web-{DA01D5DE-3A55-4045-93C8-7DA45CFE9A91}" dt="2024-05-01T16:05:54.133" v="78"/>
          <ac:spMkLst>
            <pc:docMk/>
            <pc:sldMk cId="1423761210" sldId="283"/>
            <ac:spMk id="2" creationId="{B29B0409-DE7C-0E5E-BD22-137A5CEFF7F2}"/>
          </ac:spMkLst>
        </pc:spChg>
        <pc:spChg chg="del">
          <ac:chgData name="Nampelli, Srilekha" userId="S::srnamp@iu.edu::bc56285c-02f9-4ce0-8e15-d6eecba11e85" providerId="AD" clId="Web-{DA01D5DE-3A55-4045-93C8-7DA45CFE9A91}" dt="2024-05-01T16:02:30.313" v="71"/>
          <ac:spMkLst>
            <pc:docMk/>
            <pc:sldMk cId="1423761210" sldId="283"/>
            <ac:spMk id="3" creationId="{A0F2984E-A9AC-CE53-BF2F-3B696D671930}"/>
          </ac:spMkLst>
        </pc:spChg>
        <pc:spChg chg="add del">
          <ac:chgData name="Nampelli, Srilekha" userId="S::srnamp@iu.edu::bc56285c-02f9-4ce0-8e15-d6eecba11e85" providerId="AD" clId="Web-{DA01D5DE-3A55-4045-93C8-7DA45CFE9A91}" dt="2024-05-01T16:05:50.242" v="77"/>
          <ac:spMkLst>
            <pc:docMk/>
            <pc:sldMk cId="1423761210" sldId="283"/>
            <ac:spMk id="8" creationId="{500B185D-FE17-EEFB-79E4-C6F32F8197CA}"/>
          </ac:spMkLst>
        </pc:spChg>
        <pc:spChg chg="add del">
          <ac:chgData name="Nampelli, Srilekha" userId="S::srnamp@iu.edu::bc56285c-02f9-4ce0-8e15-d6eecba11e85" providerId="AD" clId="Web-{DA01D5DE-3A55-4045-93C8-7DA45CFE9A91}" dt="2024-05-01T16:05:54.133" v="78"/>
          <ac:spMkLst>
            <pc:docMk/>
            <pc:sldMk cId="1423761210" sldId="283"/>
            <ac:spMk id="11" creationId="{743AA782-23D1-4521-8CAD-47662984AA08}"/>
          </ac:spMkLst>
        </pc:spChg>
        <pc:spChg chg="add del">
          <ac:chgData name="Nampelli, Srilekha" userId="S::srnamp@iu.edu::bc56285c-02f9-4ce0-8e15-d6eecba11e85" providerId="AD" clId="Web-{DA01D5DE-3A55-4045-93C8-7DA45CFE9A91}" dt="2024-05-01T16:05:54.133" v="78"/>
          <ac:spMkLst>
            <pc:docMk/>
            <pc:sldMk cId="1423761210" sldId="283"/>
            <ac:spMk id="13" creationId="{71877DBC-BB60-40F0-AC93-2ACDBAAE60CE}"/>
          </ac:spMkLst>
        </pc:spChg>
        <pc:spChg chg="add">
          <ac:chgData name="Nampelli, Srilekha" userId="S::srnamp@iu.edu::bc56285c-02f9-4ce0-8e15-d6eecba11e85" providerId="AD" clId="Web-{DA01D5DE-3A55-4045-93C8-7DA45CFE9A91}" dt="2024-05-01T16:05:54.133" v="78"/>
          <ac:spMkLst>
            <pc:docMk/>
            <pc:sldMk cId="1423761210" sldId="283"/>
            <ac:spMk id="18" creationId="{BCED4D40-4B67-4331-AC48-79B82B4A47D8}"/>
          </ac:spMkLst>
        </pc:spChg>
        <pc:spChg chg="add">
          <ac:chgData name="Nampelli, Srilekha" userId="S::srnamp@iu.edu::bc56285c-02f9-4ce0-8e15-d6eecba11e85" providerId="AD" clId="Web-{DA01D5DE-3A55-4045-93C8-7DA45CFE9A91}" dt="2024-05-01T16:05:54.133" v="78"/>
          <ac:spMkLst>
            <pc:docMk/>
            <pc:sldMk cId="1423761210" sldId="283"/>
            <ac:spMk id="20" creationId="{670CEDEF-4F34-412E-84EE-329C1E936AF5}"/>
          </ac:spMkLst>
        </pc:spChg>
        <pc:picChg chg="add mod ord">
          <ac:chgData name="Nampelli, Srilekha" userId="S::srnamp@iu.edu::bc56285c-02f9-4ce0-8e15-d6eecba11e85" providerId="AD" clId="Web-{DA01D5DE-3A55-4045-93C8-7DA45CFE9A91}" dt="2024-05-01T16:05:54.133" v="78"/>
          <ac:picMkLst>
            <pc:docMk/>
            <pc:sldMk cId="1423761210" sldId="283"/>
            <ac:picMk id="4" creationId="{60882568-B2F9-DE4D-5D4B-DDC808763F0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image" Target="../media/image26.svg"/><Relationship Id="rId1" Type="http://schemas.openxmlformats.org/officeDocument/2006/relationships/image" Target="../media/image20.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image" Target="../media/image26.svg"/><Relationship Id="rId1" Type="http://schemas.openxmlformats.org/officeDocument/2006/relationships/image" Target="../media/image20.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D0688-5579-4A42-BE3B-0FF2CACD11A2}"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E61601E-028F-4AE2-A8AA-04B5EEA64620}">
      <dgm:prSet/>
      <dgm:spPr/>
      <dgm:t>
        <a:bodyPr/>
        <a:lstStyle/>
        <a:p>
          <a:pPr>
            <a:defRPr cap="all"/>
          </a:pPr>
          <a:r>
            <a:rPr lang="en-US"/>
            <a:t>Understanding Credit Card User Behavior</a:t>
          </a:r>
        </a:p>
      </dgm:t>
    </dgm:pt>
    <dgm:pt modelId="{90CB5D05-8186-4663-BC65-7E6557F65EA9}" type="parTrans" cxnId="{11117102-1B47-43D1-B257-5CCD95E9264C}">
      <dgm:prSet/>
      <dgm:spPr/>
      <dgm:t>
        <a:bodyPr/>
        <a:lstStyle/>
        <a:p>
          <a:endParaRPr lang="en-US"/>
        </a:p>
      </dgm:t>
    </dgm:pt>
    <dgm:pt modelId="{E90BD557-7832-41DD-8E5D-2C9ECABE84DB}" type="sibTrans" cxnId="{11117102-1B47-43D1-B257-5CCD95E9264C}">
      <dgm:prSet/>
      <dgm:spPr/>
      <dgm:t>
        <a:bodyPr/>
        <a:lstStyle/>
        <a:p>
          <a:endParaRPr lang="en-US"/>
        </a:p>
      </dgm:t>
    </dgm:pt>
    <dgm:pt modelId="{46FA7FFD-2423-44AE-AA1C-255EAD479479}">
      <dgm:prSet/>
      <dgm:spPr/>
      <dgm:t>
        <a:bodyPr/>
        <a:lstStyle/>
        <a:p>
          <a:pPr>
            <a:defRPr cap="all"/>
          </a:pPr>
          <a:r>
            <a:rPr lang="en-US"/>
            <a:t>Segmentation for Targeted MarketinG</a:t>
          </a:r>
        </a:p>
      </dgm:t>
    </dgm:pt>
    <dgm:pt modelId="{8934E23A-F666-4DB7-AE64-3D6D528C0736}" type="parTrans" cxnId="{955E3FD1-7E36-4C68-9FF8-F959BD44CAB6}">
      <dgm:prSet/>
      <dgm:spPr/>
      <dgm:t>
        <a:bodyPr/>
        <a:lstStyle/>
        <a:p>
          <a:endParaRPr lang="en-US"/>
        </a:p>
      </dgm:t>
    </dgm:pt>
    <dgm:pt modelId="{D9F4A880-62C7-456A-8B78-2DF0DCEF5B74}" type="sibTrans" cxnId="{955E3FD1-7E36-4C68-9FF8-F959BD44CAB6}">
      <dgm:prSet/>
      <dgm:spPr/>
      <dgm:t>
        <a:bodyPr/>
        <a:lstStyle/>
        <a:p>
          <a:endParaRPr lang="en-US"/>
        </a:p>
      </dgm:t>
    </dgm:pt>
    <dgm:pt modelId="{92F1623B-D7DA-47A8-91A0-F16D85B64869}">
      <dgm:prSet/>
      <dgm:spPr/>
      <dgm:t>
        <a:bodyPr/>
        <a:lstStyle/>
        <a:p>
          <a:pPr>
            <a:defRPr cap="all"/>
          </a:pPr>
          <a:r>
            <a:rPr lang="en-US"/>
            <a:t>Clustering Techniques for Analysis</a:t>
          </a:r>
        </a:p>
      </dgm:t>
    </dgm:pt>
    <dgm:pt modelId="{0DAF4C09-D446-4833-A799-5B6D8FEBFBFC}" type="parTrans" cxnId="{28D9E099-E0EE-492B-B6A4-303A129EB63D}">
      <dgm:prSet/>
      <dgm:spPr/>
      <dgm:t>
        <a:bodyPr/>
        <a:lstStyle/>
        <a:p>
          <a:endParaRPr lang="en-US"/>
        </a:p>
      </dgm:t>
    </dgm:pt>
    <dgm:pt modelId="{30663B7B-BCE5-4E4B-A0C5-F549CAF5050F}" type="sibTrans" cxnId="{28D9E099-E0EE-492B-B6A4-303A129EB63D}">
      <dgm:prSet/>
      <dgm:spPr/>
      <dgm:t>
        <a:bodyPr/>
        <a:lstStyle/>
        <a:p>
          <a:endParaRPr lang="en-US"/>
        </a:p>
      </dgm:t>
    </dgm:pt>
    <dgm:pt modelId="{3E7868FD-DE09-4C28-A5A5-ADF1CEF534EE}" type="pres">
      <dgm:prSet presAssocID="{54FD0688-5579-4A42-BE3B-0FF2CACD11A2}" presName="root" presStyleCnt="0">
        <dgm:presLayoutVars>
          <dgm:dir/>
          <dgm:resizeHandles val="exact"/>
        </dgm:presLayoutVars>
      </dgm:prSet>
      <dgm:spPr/>
    </dgm:pt>
    <dgm:pt modelId="{DAA6721A-A39C-466B-B1A4-220BC8F64DB5}" type="pres">
      <dgm:prSet presAssocID="{BE61601E-028F-4AE2-A8AA-04B5EEA64620}" presName="compNode" presStyleCnt="0"/>
      <dgm:spPr/>
    </dgm:pt>
    <dgm:pt modelId="{3F180E88-2CBF-483A-9F26-E7C32056A1FA}" type="pres">
      <dgm:prSet presAssocID="{BE61601E-028F-4AE2-A8AA-04B5EEA64620}" presName="iconBgRect" presStyleLbl="bgShp" presStyleIdx="0" presStyleCnt="3"/>
      <dgm:spPr/>
    </dgm:pt>
    <dgm:pt modelId="{B77C516B-FA39-4616-9409-5AE60D778EDF}" type="pres">
      <dgm:prSet presAssocID="{BE61601E-028F-4AE2-A8AA-04B5EEA646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4BEA8649-0F40-4FC8-A604-9C3B7DA970D4}" type="pres">
      <dgm:prSet presAssocID="{BE61601E-028F-4AE2-A8AA-04B5EEA64620}" presName="spaceRect" presStyleCnt="0"/>
      <dgm:spPr/>
    </dgm:pt>
    <dgm:pt modelId="{7ECBC631-B922-4A41-BE0B-6DA6ABEC0104}" type="pres">
      <dgm:prSet presAssocID="{BE61601E-028F-4AE2-A8AA-04B5EEA64620}" presName="textRect" presStyleLbl="revTx" presStyleIdx="0" presStyleCnt="3">
        <dgm:presLayoutVars>
          <dgm:chMax val="1"/>
          <dgm:chPref val="1"/>
        </dgm:presLayoutVars>
      </dgm:prSet>
      <dgm:spPr/>
    </dgm:pt>
    <dgm:pt modelId="{E9F715F6-50E4-45DC-9430-F0DCD389D5D7}" type="pres">
      <dgm:prSet presAssocID="{E90BD557-7832-41DD-8E5D-2C9ECABE84DB}" presName="sibTrans" presStyleCnt="0"/>
      <dgm:spPr/>
    </dgm:pt>
    <dgm:pt modelId="{EC5BF8D6-8991-4CC2-B9C7-88F483B8B953}" type="pres">
      <dgm:prSet presAssocID="{46FA7FFD-2423-44AE-AA1C-255EAD479479}" presName="compNode" presStyleCnt="0"/>
      <dgm:spPr/>
    </dgm:pt>
    <dgm:pt modelId="{C75EF7FC-1C8B-419A-A473-3742D64D21DD}" type="pres">
      <dgm:prSet presAssocID="{46FA7FFD-2423-44AE-AA1C-255EAD479479}" presName="iconBgRect" presStyleLbl="bgShp" presStyleIdx="1" presStyleCnt="3"/>
      <dgm:spPr/>
    </dgm:pt>
    <dgm:pt modelId="{2B014D66-1AE4-4223-83E9-AD1C918FA9E3}" type="pres">
      <dgm:prSet presAssocID="{46FA7FFD-2423-44AE-AA1C-255EAD4794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9B9871D5-44F7-4579-A902-FB10FBC4811C}" type="pres">
      <dgm:prSet presAssocID="{46FA7FFD-2423-44AE-AA1C-255EAD479479}" presName="spaceRect" presStyleCnt="0"/>
      <dgm:spPr/>
    </dgm:pt>
    <dgm:pt modelId="{10A7ABC4-D769-41E4-9B40-47444FB1C1B8}" type="pres">
      <dgm:prSet presAssocID="{46FA7FFD-2423-44AE-AA1C-255EAD479479}" presName="textRect" presStyleLbl="revTx" presStyleIdx="1" presStyleCnt="3">
        <dgm:presLayoutVars>
          <dgm:chMax val="1"/>
          <dgm:chPref val="1"/>
        </dgm:presLayoutVars>
      </dgm:prSet>
      <dgm:spPr/>
    </dgm:pt>
    <dgm:pt modelId="{E3A2F810-9175-4A82-A3A9-729ADD7AEDC7}" type="pres">
      <dgm:prSet presAssocID="{D9F4A880-62C7-456A-8B78-2DF0DCEF5B74}" presName="sibTrans" presStyleCnt="0"/>
      <dgm:spPr/>
    </dgm:pt>
    <dgm:pt modelId="{1FF285A8-5D3B-40F2-B1F0-E51D5F3789C0}" type="pres">
      <dgm:prSet presAssocID="{92F1623B-D7DA-47A8-91A0-F16D85B64869}" presName="compNode" presStyleCnt="0"/>
      <dgm:spPr/>
    </dgm:pt>
    <dgm:pt modelId="{A9283B8E-5D89-46DF-9274-7D85C6AA1EB0}" type="pres">
      <dgm:prSet presAssocID="{92F1623B-D7DA-47A8-91A0-F16D85B64869}" presName="iconBgRect" presStyleLbl="bgShp" presStyleIdx="2" presStyleCnt="3"/>
      <dgm:spPr/>
    </dgm:pt>
    <dgm:pt modelId="{B0709B2A-C33F-4FF9-9D10-2E7188491563}" type="pres">
      <dgm:prSet presAssocID="{92F1623B-D7DA-47A8-91A0-F16D85B648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AA84423-123C-45F7-80EF-D40DC05F79B2}" type="pres">
      <dgm:prSet presAssocID="{92F1623B-D7DA-47A8-91A0-F16D85B64869}" presName="spaceRect" presStyleCnt="0"/>
      <dgm:spPr/>
    </dgm:pt>
    <dgm:pt modelId="{AF4571E2-1D05-4EC3-98D2-B392BD98676D}" type="pres">
      <dgm:prSet presAssocID="{92F1623B-D7DA-47A8-91A0-F16D85B64869}" presName="textRect" presStyleLbl="revTx" presStyleIdx="2" presStyleCnt="3">
        <dgm:presLayoutVars>
          <dgm:chMax val="1"/>
          <dgm:chPref val="1"/>
        </dgm:presLayoutVars>
      </dgm:prSet>
      <dgm:spPr/>
    </dgm:pt>
  </dgm:ptLst>
  <dgm:cxnLst>
    <dgm:cxn modelId="{11117102-1B47-43D1-B257-5CCD95E9264C}" srcId="{54FD0688-5579-4A42-BE3B-0FF2CACD11A2}" destId="{BE61601E-028F-4AE2-A8AA-04B5EEA64620}" srcOrd="0" destOrd="0" parTransId="{90CB5D05-8186-4663-BC65-7E6557F65EA9}" sibTransId="{E90BD557-7832-41DD-8E5D-2C9ECABE84DB}"/>
    <dgm:cxn modelId="{4981AC36-7780-4551-8640-ECC3CFD2E831}" type="presOf" srcId="{92F1623B-D7DA-47A8-91A0-F16D85B64869}" destId="{AF4571E2-1D05-4EC3-98D2-B392BD98676D}" srcOrd="0" destOrd="0" presId="urn:microsoft.com/office/officeart/2018/5/layout/IconCircleLabelList"/>
    <dgm:cxn modelId="{D9346752-72D8-47C0-AB80-7C47C1359A8C}" type="presOf" srcId="{54FD0688-5579-4A42-BE3B-0FF2CACD11A2}" destId="{3E7868FD-DE09-4C28-A5A5-ADF1CEF534EE}" srcOrd="0" destOrd="0" presId="urn:microsoft.com/office/officeart/2018/5/layout/IconCircleLabelList"/>
    <dgm:cxn modelId="{28D9E099-E0EE-492B-B6A4-303A129EB63D}" srcId="{54FD0688-5579-4A42-BE3B-0FF2CACD11A2}" destId="{92F1623B-D7DA-47A8-91A0-F16D85B64869}" srcOrd="2" destOrd="0" parTransId="{0DAF4C09-D446-4833-A799-5B6D8FEBFBFC}" sibTransId="{30663B7B-BCE5-4E4B-A0C5-F549CAF5050F}"/>
    <dgm:cxn modelId="{C38D09A8-A323-4528-A375-AADCB853AE3A}" type="presOf" srcId="{BE61601E-028F-4AE2-A8AA-04B5EEA64620}" destId="{7ECBC631-B922-4A41-BE0B-6DA6ABEC0104}" srcOrd="0" destOrd="0" presId="urn:microsoft.com/office/officeart/2018/5/layout/IconCircleLabelList"/>
    <dgm:cxn modelId="{58553EAD-0AD4-4703-B4CE-11E6912CCAA6}" type="presOf" srcId="{46FA7FFD-2423-44AE-AA1C-255EAD479479}" destId="{10A7ABC4-D769-41E4-9B40-47444FB1C1B8}" srcOrd="0" destOrd="0" presId="urn:microsoft.com/office/officeart/2018/5/layout/IconCircleLabelList"/>
    <dgm:cxn modelId="{955E3FD1-7E36-4C68-9FF8-F959BD44CAB6}" srcId="{54FD0688-5579-4A42-BE3B-0FF2CACD11A2}" destId="{46FA7FFD-2423-44AE-AA1C-255EAD479479}" srcOrd="1" destOrd="0" parTransId="{8934E23A-F666-4DB7-AE64-3D6D528C0736}" sibTransId="{D9F4A880-62C7-456A-8B78-2DF0DCEF5B74}"/>
    <dgm:cxn modelId="{D2A73A76-A61E-491E-9709-20F8A3D9424C}" type="presParOf" srcId="{3E7868FD-DE09-4C28-A5A5-ADF1CEF534EE}" destId="{DAA6721A-A39C-466B-B1A4-220BC8F64DB5}" srcOrd="0" destOrd="0" presId="urn:microsoft.com/office/officeart/2018/5/layout/IconCircleLabelList"/>
    <dgm:cxn modelId="{8542711B-1F62-47E1-B4E9-D860A057D8FE}" type="presParOf" srcId="{DAA6721A-A39C-466B-B1A4-220BC8F64DB5}" destId="{3F180E88-2CBF-483A-9F26-E7C32056A1FA}" srcOrd="0" destOrd="0" presId="urn:microsoft.com/office/officeart/2018/5/layout/IconCircleLabelList"/>
    <dgm:cxn modelId="{20AE8FEE-6E3D-4129-8324-373D045B3546}" type="presParOf" srcId="{DAA6721A-A39C-466B-B1A4-220BC8F64DB5}" destId="{B77C516B-FA39-4616-9409-5AE60D778EDF}" srcOrd="1" destOrd="0" presId="urn:microsoft.com/office/officeart/2018/5/layout/IconCircleLabelList"/>
    <dgm:cxn modelId="{E08A5FAA-446E-4756-8DFE-A6A4F8AC6170}" type="presParOf" srcId="{DAA6721A-A39C-466B-B1A4-220BC8F64DB5}" destId="{4BEA8649-0F40-4FC8-A604-9C3B7DA970D4}" srcOrd="2" destOrd="0" presId="urn:microsoft.com/office/officeart/2018/5/layout/IconCircleLabelList"/>
    <dgm:cxn modelId="{DCAD4E26-344E-475D-BB07-E263232108A1}" type="presParOf" srcId="{DAA6721A-A39C-466B-B1A4-220BC8F64DB5}" destId="{7ECBC631-B922-4A41-BE0B-6DA6ABEC0104}" srcOrd="3" destOrd="0" presId="urn:microsoft.com/office/officeart/2018/5/layout/IconCircleLabelList"/>
    <dgm:cxn modelId="{100663BA-5486-4BCC-B82D-3619CA95E54E}" type="presParOf" srcId="{3E7868FD-DE09-4C28-A5A5-ADF1CEF534EE}" destId="{E9F715F6-50E4-45DC-9430-F0DCD389D5D7}" srcOrd="1" destOrd="0" presId="urn:microsoft.com/office/officeart/2018/5/layout/IconCircleLabelList"/>
    <dgm:cxn modelId="{04CEF217-4F66-4688-B76F-7E2A55D84DB8}" type="presParOf" srcId="{3E7868FD-DE09-4C28-A5A5-ADF1CEF534EE}" destId="{EC5BF8D6-8991-4CC2-B9C7-88F483B8B953}" srcOrd="2" destOrd="0" presId="urn:microsoft.com/office/officeart/2018/5/layout/IconCircleLabelList"/>
    <dgm:cxn modelId="{12F146CC-5364-415E-9B89-1A02F0EBD915}" type="presParOf" srcId="{EC5BF8D6-8991-4CC2-B9C7-88F483B8B953}" destId="{C75EF7FC-1C8B-419A-A473-3742D64D21DD}" srcOrd="0" destOrd="0" presId="urn:microsoft.com/office/officeart/2018/5/layout/IconCircleLabelList"/>
    <dgm:cxn modelId="{67E5734D-B0DE-4728-8578-FB89DF976A05}" type="presParOf" srcId="{EC5BF8D6-8991-4CC2-B9C7-88F483B8B953}" destId="{2B014D66-1AE4-4223-83E9-AD1C918FA9E3}" srcOrd="1" destOrd="0" presId="urn:microsoft.com/office/officeart/2018/5/layout/IconCircleLabelList"/>
    <dgm:cxn modelId="{884103A4-C150-4609-8135-616ED3052B58}" type="presParOf" srcId="{EC5BF8D6-8991-4CC2-B9C7-88F483B8B953}" destId="{9B9871D5-44F7-4579-A902-FB10FBC4811C}" srcOrd="2" destOrd="0" presId="urn:microsoft.com/office/officeart/2018/5/layout/IconCircleLabelList"/>
    <dgm:cxn modelId="{42F6BC74-E999-420E-BC9D-B5F6010CC91D}" type="presParOf" srcId="{EC5BF8D6-8991-4CC2-B9C7-88F483B8B953}" destId="{10A7ABC4-D769-41E4-9B40-47444FB1C1B8}" srcOrd="3" destOrd="0" presId="urn:microsoft.com/office/officeart/2018/5/layout/IconCircleLabelList"/>
    <dgm:cxn modelId="{DCB4C8E4-81A4-47C6-A6EF-EDD7920DB425}" type="presParOf" srcId="{3E7868FD-DE09-4C28-A5A5-ADF1CEF534EE}" destId="{E3A2F810-9175-4A82-A3A9-729ADD7AEDC7}" srcOrd="3" destOrd="0" presId="urn:microsoft.com/office/officeart/2018/5/layout/IconCircleLabelList"/>
    <dgm:cxn modelId="{4F377CBA-AC5D-492A-A93A-0F8BE93DA0D1}" type="presParOf" srcId="{3E7868FD-DE09-4C28-A5A5-ADF1CEF534EE}" destId="{1FF285A8-5D3B-40F2-B1F0-E51D5F3789C0}" srcOrd="4" destOrd="0" presId="urn:microsoft.com/office/officeart/2018/5/layout/IconCircleLabelList"/>
    <dgm:cxn modelId="{9726FEB9-1BC2-46A6-B792-88EB448CA58A}" type="presParOf" srcId="{1FF285A8-5D3B-40F2-B1F0-E51D5F3789C0}" destId="{A9283B8E-5D89-46DF-9274-7D85C6AA1EB0}" srcOrd="0" destOrd="0" presId="urn:microsoft.com/office/officeart/2018/5/layout/IconCircleLabelList"/>
    <dgm:cxn modelId="{07F95AD2-66FE-42A6-A91B-776FA9A006D9}" type="presParOf" srcId="{1FF285A8-5D3B-40F2-B1F0-E51D5F3789C0}" destId="{B0709B2A-C33F-4FF9-9D10-2E7188491563}" srcOrd="1" destOrd="0" presId="urn:microsoft.com/office/officeart/2018/5/layout/IconCircleLabelList"/>
    <dgm:cxn modelId="{85CC9B4B-66F7-44B0-9424-DF2FC10F96B8}" type="presParOf" srcId="{1FF285A8-5D3B-40F2-B1F0-E51D5F3789C0}" destId="{CAA84423-123C-45F7-80EF-D40DC05F79B2}" srcOrd="2" destOrd="0" presId="urn:microsoft.com/office/officeart/2018/5/layout/IconCircleLabelList"/>
    <dgm:cxn modelId="{86BFE917-D25E-4459-8580-28BEF5E8317B}" type="presParOf" srcId="{1FF285A8-5D3B-40F2-B1F0-E51D5F3789C0}" destId="{AF4571E2-1D05-4EC3-98D2-B392BD98676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D397BC4-A20C-4BE3-B1C6-3EA1CB9E98E0}"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8766AB8C-A067-4067-9E15-F93939ACA525}">
      <dgm:prSet/>
      <dgm:spPr>
        <a:solidFill>
          <a:schemeClr val="accent5"/>
        </a:solidFill>
      </dgm:spPr>
      <dgm:t>
        <a:bodyPr/>
        <a:lstStyle/>
        <a:p>
          <a:r>
            <a:rPr lang="en-US" b="0" i="0"/>
            <a:t>Identification of Optimal K</a:t>
          </a:r>
          <a:endParaRPr lang="en-US"/>
        </a:p>
      </dgm:t>
    </dgm:pt>
    <dgm:pt modelId="{6554A4C3-CD74-4F91-B8A6-27C46CDF36DA}" type="parTrans" cxnId="{CA88DAA9-21E8-400C-AC79-1046315E66A4}">
      <dgm:prSet/>
      <dgm:spPr/>
      <dgm:t>
        <a:bodyPr/>
        <a:lstStyle/>
        <a:p>
          <a:endParaRPr lang="en-US"/>
        </a:p>
      </dgm:t>
    </dgm:pt>
    <dgm:pt modelId="{6CFA64B6-E821-4C26-A648-97123BB4EEE2}" type="sibTrans" cxnId="{CA88DAA9-21E8-400C-AC79-1046315E66A4}">
      <dgm:prSet/>
      <dgm:spPr/>
      <dgm:t>
        <a:bodyPr/>
        <a:lstStyle/>
        <a:p>
          <a:endParaRPr lang="en-US"/>
        </a:p>
      </dgm:t>
    </dgm:pt>
    <dgm:pt modelId="{6A3C199B-0C7E-4DAF-8083-595132B195FC}">
      <dgm:prSet/>
      <dgm:spPr/>
      <dgm:t>
        <a:bodyPr/>
        <a:lstStyle/>
        <a:p>
          <a:r>
            <a:rPr lang="en-US" b="0" i="0"/>
            <a:t>Cluster Formation</a:t>
          </a:r>
          <a:endParaRPr lang="en-US"/>
        </a:p>
      </dgm:t>
    </dgm:pt>
    <dgm:pt modelId="{B5C3BC3F-0037-429C-9A6E-032B7238189A}" type="parTrans" cxnId="{FE56F6C5-C7AC-47EA-ADFF-50662A06F39F}">
      <dgm:prSet/>
      <dgm:spPr/>
      <dgm:t>
        <a:bodyPr/>
        <a:lstStyle/>
        <a:p>
          <a:endParaRPr lang="en-US"/>
        </a:p>
      </dgm:t>
    </dgm:pt>
    <dgm:pt modelId="{A352D563-A319-4E47-974B-15ECC393C8C3}" type="sibTrans" cxnId="{FE56F6C5-C7AC-47EA-ADFF-50662A06F39F}">
      <dgm:prSet/>
      <dgm:spPr/>
      <dgm:t>
        <a:bodyPr/>
        <a:lstStyle/>
        <a:p>
          <a:endParaRPr lang="en-US"/>
        </a:p>
      </dgm:t>
    </dgm:pt>
    <dgm:pt modelId="{5549CCE4-082F-B544-AB5A-6E0C3FBF3301}" type="pres">
      <dgm:prSet presAssocID="{AD397BC4-A20C-4BE3-B1C6-3EA1CB9E98E0}" presName="linear" presStyleCnt="0">
        <dgm:presLayoutVars>
          <dgm:dir/>
          <dgm:animLvl val="lvl"/>
          <dgm:resizeHandles val="exact"/>
        </dgm:presLayoutVars>
      </dgm:prSet>
      <dgm:spPr/>
    </dgm:pt>
    <dgm:pt modelId="{5BBE63C7-29D5-214B-B006-26BF8A7C819F}" type="pres">
      <dgm:prSet presAssocID="{8766AB8C-A067-4067-9E15-F93939ACA525}" presName="parentLin" presStyleCnt="0"/>
      <dgm:spPr/>
    </dgm:pt>
    <dgm:pt modelId="{E1DF3867-1D7D-DB4F-8349-7413B29DAE3F}" type="pres">
      <dgm:prSet presAssocID="{8766AB8C-A067-4067-9E15-F93939ACA525}" presName="parentLeftMargin" presStyleLbl="node1" presStyleIdx="0" presStyleCnt="2"/>
      <dgm:spPr/>
    </dgm:pt>
    <dgm:pt modelId="{A16DE966-1C57-514F-8A19-9ABE0C193D69}" type="pres">
      <dgm:prSet presAssocID="{8766AB8C-A067-4067-9E15-F93939ACA525}" presName="parentText" presStyleLbl="node1" presStyleIdx="0" presStyleCnt="2">
        <dgm:presLayoutVars>
          <dgm:chMax val="0"/>
          <dgm:bulletEnabled val="1"/>
        </dgm:presLayoutVars>
      </dgm:prSet>
      <dgm:spPr/>
    </dgm:pt>
    <dgm:pt modelId="{E5DDEF9A-14F6-0441-AA97-419A67A3AE1E}" type="pres">
      <dgm:prSet presAssocID="{8766AB8C-A067-4067-9E15-F93939ACA525}" presName="negativeSpace" presStyleCnt="0"/>
      <dgm:spPr/>
    </dgm:pt>
    <dgm:pt modelId="{84B01B51-4D35-3B43-97F3-F3A26A8AC014}" type="pres">
      <dgm:prSet presAssocID="{8766AB8C-A067-4067-9E15-F93939ACA525}" presName="childText" presStyleLbl="conFgAcc1" presStyleIdx="0" presStyleCnt="2">
        <dgm:presLayoutVars>
          <dgm:bulletEnabled val="1"/>
        </dgm:presLayoutVars>
      </dgm:prSet>
      <dgm:spPr/>
    </dgm:pt>
    <dgm:pt modelId="{B68B7C72-25FA-8340-BA7E-EE033859534E}" type="pres">
      <dgm:prSet presAssocID="{6CFA64B6-E821-4C26-A648-97123BB4EEE2}" presName="spaceBetweenRectangles" presStyleCnt="0"/>
      <dgm:spPr/>
    </dgm:pt>
    <dgm:pt modelId="{691890D7-BA6C-184A-B35C-4F8680D02F46}" type="pres">
      <dgm:prSet presAssocID="{6A3C199B-0C7E-4DAF-8083-595132B195FC}" presName="parentLin" presStyleCnt="0"/>
      <dgm:spPr/>
    </dgm:pt>
    <dgm:pt modelId="{54C7BB77-60A0-3E45-8D8A-3B8B7A4296EB}" type="pres">
      <dgm:prSet presAssocID="{6A3C199B-0C7E-4DAF-8083-595132B195FC}" presName="parentLeftMargin" presStyleLbl="node1" presStyleIdx="0" presStyleCnt="2"/>
      <dgm:spPr/>
    </dgm:pt>
    <dgm:pt modelId="{7FF192B2-C3A0-8046-9448-5A6C126024B7}" type="pres">
      <dgm:prSet presAssocID="{6A3C199B-0C7E-4DAF-8083-595132B195FC}" presName="parentText" presStyleLbl="node1" presStyleIdx="1" presStyleCnt="2">
        <dgm:presLayoutVars>
          <dgm:chMax val="0"/>
          <dgm:bulletEnabled val="1"/>
        </dgm:presLayoutVars>
      </dgm:prSet>
      <dgm:spPr/>
    </dgm:pt>
    <dgm:pt modelId="{10E9296C-DEA9-FE48-8D19-5BB67DF6003E}" type="pres">
      <dgm:prSet presAssocID="{6A3C199B-0C7E-4DAF-8083-595132B195FC}" presName="negativeSpace" presStyleCnt="0"/>
      <dgm:spPr/>
    </dgm:pt>
    <dgm:pt modelId="{3E5C9402-3A33-1D45-A0D2-AD12C92FC585}" type="pres">
      <dgm:prSet presAssocID="{6A3C199B-0C7E-4DAF-8083-595132B195FC}" presName="childText" presStyleLbl="conFgAcc1" presStyleIdx="1" presStyleCnt="2">
        <dgm:presLayoutVars>
          <dgm:bulletEnabled val="1"/>
        </dgm:presLayoutVars>
      </dgm:prSet>
      <dgm:spPr/>
    </dgm:pt>
  </dgm:ptLst>
  <dgm:cxnLst>
    <dgm:cxn modelId="{29A84102-E616-D049-9B96-2831DEAD8A6F}" type="presOf" srcId="{8766AB8C-A067-4067-9E15-F93939ACA525}" destId="{E1DF3867-1D7D-DB4F-8349-7413B29DAE3F}" srcOrd="0" destOrd="0" presId="urn:microsoft.com/office/officeart/2005/8/layout/list1"/>
    <dgm:cxn modelId="{C34A797A-669A-F744-BE61-787239F55BEF}" type="presOf" srcId="{6A3C199B-0C7E-4DAF-8083-595132B195FC}" destId="{7FF192B2-C3A0-8046-9448-5A6C126024B7}" srcOrd="1" destOrd="0" presId="urn:microsoft.com/office/officeart/2005/8/layout/list1"/>
    <dgm:cxn modelId="{C4092B86-16E4-534D-AED7-98303D1E9C30}" type="presOf" srcId="{8766AB8C-A067-4067-9E15-F93939ACA525}" destId="{A16DE966-1C57-514F-8A19-9ABE0C193D69}" srcOrd="1" destOrd="0" presId="urn:microsoft.com/office/officeart/2005/8/layout/list1"/>
    <dgm:cxn modelId="{CA88DAA9-21E8-400C-AC79-1046315E66A4}" srcId="{AD397BC4-A20C-4BE3-B1C6-3EA1CB9E98E0}" destId="{8766AB8C-A067-4067-9E15-F93939ACA525}" srcOrd="0" destOrd="0" parTransId="{6554A4C3-CD74-4F91-B8A6-27C46CDF36DA}" sibTransId="{6CFA64B6-E821-4C26-A648-97123BB4EEE2}"/>
    <dgm:cxn modelId="{7D2355B7-8E13-1A42-AA9D-E8EB47739EA3}" type="presOf" srcId="{6A3C199B-0C7E-4DAF-8083-595132B195FC}" destId="{54C7BB77-60A0-3E45-8D8A-3B8B7A4296EB}" srcOrd="0" destOrd="0" presId="urn:microsoft.com/office/officeart/2005/8/layout/list1"/>
    <dgm:cxn modelId="{E433A0BD-1CE1-E349-AE5F-803788A8CB65}" type="presOf" srcId="{AD397BC4-A20C-4BE3-B1C6-3EA1CB9E98E0}" destId="{5549CCE4-082F-B544-AB5A-6E0C3FBF3301}" srcOrd="0" destOrd="0" presId="urn:microsoft.com/office/officeart/2005/8/layout/list1"/>
    <dgm:cxn modelId="{FE56F6C5-C7AC-47EA-ADFF-50662A06F39F}" srcId="{AD397BC4-A20C-4BE3-B1C6-3EA1CB9E98E0}" destId="{6A3C199B-0C7E-4DAF-8083-595132B195FC}" srcOrd="1" destOrd="0" parTransId="{B5C3BC3F-0037-429C-9A6E-032B7238189A}" sibTransId="{A352D563-A319-4E47-974B-15ECC393C8C3}"/>
    <dgm:cxn modelId="{9F0E7F5E-C247-654E-83DB-11CDA934AB99}" type="presParOf" srcId="{5549CCE4-082F-B544-AB5A-6E0C3FBF3301}" destId="{5BBE63C7-29D5-214B-B006-26BF8A7C819F}" srcOrd="0" destOrd="0" presId="urn:microsoft.com/office/officeart/2005/8/layout/list1"/>
    <dgm:cxn modelId="{275BB85A-C4C3-044D-A849-6115D2A16DB0}" type="presParOf" srcId="{5BBE63C7-29D5-214B-B006-26BF8A7C819F}" destId="{E1DF3867-1D7D-DB4F-8349-7413B29DAE3F}" srcOrd="0" destOrd="0" presId="urn:microsoft.com/office/officeart/2005/8/layout/list1"/>
    <dgm:cxn modelId="{39F42548-60BC-1645-A6E2-30CC641F25FC}" type="presParOf" srcId="{5BBE63C7-29D5-214B-B006-26BF8A7C819F}" destId="{A16DE966-1C57-514F-8A19-9ABE0C193D69}" srcOrd="1" destOrd="0" presId="urn:microsoft.com/office/officeart/2005/8/layout/list1"/>
    <dgm:cxn modelId="{616F3692-306A-DE49-B840-090E66F7C0BF}" type="presParOf" srcId="{5549CCE4-082F-B544-AB5A-6E0C3FBF3301}" destId="{E5DDEF9A-14F6-0441-AA97-419A67A3AE1E}" srcOrd="1" destOrd="0" presId="urn:microsoft.com/office/officeart/2005/8/layout/list1"/>
    <dgm:cxn modelId="{B1FC8F59-2BFB-C648-9CB1-5940E9D25528}" type="presParOf" srcId="{5549CCE4-082F-B544-AB5A-6E0C3FBF3301}" destId="{84B01B51-4D35-3B43-97F3-F3A26A8AC014}" srcOrd="2" destOrd="0" presId="urn:microsoft.com/office/officeart/2005/8/layout/list1"/>
    <dgm:cxn modelId="{EE2AAD69-E10C-5D4F-8184-4F402425FB56}" type="presParOf" srcId="{5549CCE4-082F-B544-AB5A-6E0C3FBF3301}" destId="{B68B7C72-25FA-8340-BA7E-EE033859534E}" srcOrd="3" destOrd="0" presId="urn:microsoft.com/office/officeart/2005/8/layout/list1"/>
    <dgm:cxn modelId="{704768AE-554B-4844-90A1-25E8E7AB74BC}" type="presParOf" srcId="{5549CCE4-082F-B544-AB5A-6E0C3FBF3301}" destId="{691890D7-BA6C-184A-B35C-4F8680D02F46}" srcOrd="4" destOrd="0" presId="urn:microsoft.com/office/officeart/2005/8/layout/list1"/>
    <dgm:cxn modelId="{2F8E1D3F-DEC6-ED4F-AC28-1B612E297934}" type="presParOf" srcId="{691890D7-BA6C-184A-B35C-4F8680D02F46}" destId="{54C7BB77-60A0-3E45-8D8A-3B8B7A4296EB}" srcOrd="0" destOrd="0" presId="urn:microsoft.com/office/officeart/2005/8/layout/list1"/>
    <dgm:cxn modelId="{994146CD-6098-5845-A4EE-9F9B323425F8}" type="presParOf" srcId="{691890D7-BA6C-184A-B35C-4F8680D02F46}" destId="{7FF192B2-C3A0-8046-9448-5A6C126024B7}" srcOrd="1" destOrd="0" presId="urn:microsoft.com/office/officeart/2005/8/layout/list1"/>
    <dgm:cxn modelId="{1A355113-F007-F34A-B8FA-F2F85AF76243}" type="presParOf" srcId="{5549CCE4-082F-B544-AB5A-6E0C3FBF3301}" destId="{10E9296C-DEA9-FE48-8D19-5BB67DF6003E}" srcOrd="5" destOrd="0" presId="urn:microsoft.com/office/officeart/2005/8/layout/list1"/>
    <dgm:cxn modelId="{318FEF4D-1377-B840-9761-12D7928C4379}" type="presParOf" srcId="{5549CCE4-082F-B544-AB5A-6E0C3FBF3301}" destId="{3E5C9402-3A33-1D45-A0D2-AD12C92FC58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D562D8C-683C-4FEC-BCB7-61892B27DC47}"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53225A7D-1E9D-406B-8861-45B9FAF1C75B}">
      <dgm:prSet/>
      <dgm:spPr/>
      <dgm:t>
        <a:bodyPr/>
        <a:lstStyle/>
        <a:p>
          <a:r>
            <a:rPr lang="en-US" b="0" i="0"/>
            <a:t>Nuanced Clustering Approach</a:t>
          </a:r>
        </a:p>
        <a:p>
          <a:pPr>
            <a:buFont typeface="Arial" panose="020B0604020202020204" pitchFamily="34" charset="0"/>
            <a:buChar char="•"/>
          </a:pPr>
          <a:endParaRPr lang="en-US" b="0" i="0"/>
        </a:p>
      </dgm:t>
    </dgm:pt>
    <dgm:pt modelId="{B5E2208D-1402-4E81-8E0B-45FEF829CBC0}" type="parTrans" cxnId="{9B6049A7-DD17-4E48-B56F-F87DCD094B75}">
      <dgm:prSet/>
      <dgm:spPr/>
      <dgm:t>
        <a:bodyPr/>
        <a:lstStyle/>
        <a:p>
          <a:endParaRPr lang="en-US"/>
        </a:p>
      </dgm:t>
    </dgm:pt>
    <dgm:pt modelId="{427E9013-634B-44B0-B0AA-E66F5A3C44BF}" type="sibTrans" cxnId="{9B6049A7-DD17-4E48-B56F-F87DCD094B75}">
      <dgm:prSet phldrT="01" phldr="0"/>
      <dgm:spPr/>
      <dgm:t>
        <a:bodyPr/>
        <a:lstStyle/>
        <a:p>
          <a:r>
            <a:rPr lang="en-US"/>
            <a:t>01</a:t>
          </a:r>
        </a:p>
      </dgm:t>
    </dgm:pt>
    <dgm:pt modelId="{9496860E-26D8-4A88-9109-AE743475AE68}">
      <dgm:prSet/>
      <dgm:spPr/>
      <dgm:t>
        <a:bodyPr/>
        <a:lstStyle/>
        <a:p>
          <a:r>
            <a:rPr lang="en-US" b="0" i="0"/>
            <a:t>Probability-Based Cluster Assignments</a:t>
          </a:r>
          <a:endParaRPr lang="en-US"/>
        </a:p>
      </dgm:t>
    </dgm:pt>
    <dgm:pt modelId="{53EFC8E5-1DA6-45AD-ABAF-496187A2474F}" type="parTrans" cxnId="{CBF48F90-167A-4923-9EB0-7C24F798A8F4}">
      <dgm:prSet/>
      <dgm:spPr/>
      <dgm:t>
        <a:bodyPr/>
        <a:lstStyle/>
        <a:p>
          <a:endParaRPr lang="en-US"/>
        </a:p>
      </dgm:t>
    </dgm:pt>
    <dgm:pt modelId="{17437826-BBEF-4233-AF68-25C278F7EE69}" type="sibTrans" cxnId="{CBF48F90-167A-4923-9EB0-7C24F798A8F4}">
      <dgm:prSet phldrT="02" phldr="0"/>
      <dgm:spPr/>
      <dgm:t>
        <a:bodyPr/>
        <a:lstStyle/>
        <a:p>
          <a:r>
            <a:rPr lang="en-US"/>
            <a:t>02</a:t>
          </a:r>
        </a:p>
      </dgm:t>
    </dgm:pt>
    <dgm:pt modelId="{97F7C863-EE62-764A-AE92-24DA950B299A}" type="pres">
      <dgm:prSet presAssocID="{7D562D8C-683C-4FEC-BCB7-61892B27DC47}" presName="Name0" presStyleCnt="0">
        <dgm:presLayoutVars>
          <dgm:animLvl val="lvl"/>
          <dgm:resizeHandles val="exact"/>
        </dgm:presLayoutVars>
      </dgm:prSet>
      <dgm:spPr/>
    </dgm:pt>
    <dgm:pt modelId="{7590C297-422F-6F47-9D49-7CD79A10919A}" type="pres">
      <dgm:prSet presAssocID="{53225A7D-1E9D-406B-8861-45B9FAF1C75B}" presName="compositeNode" presStyleCnt="0">
        <dgm:presLayoutVars>
          <dgm:bulletEnabled val="1"/>
        </dgm:presLayoutVars>
      </dgm:prSet>
      <dgm:spPr/>
    </dgm:pt>
    <dgm:pt modelId="{6FBD8FD1-EAE1-084E-8D77-E76C5BDEF33F}" type="pres">
      <dgm:prSet presAssocID="{53225A7D-1E9D-406B-8861-45B9FAF1C75B}" presName="bgRect" presStyleLbl="alignNode1" presStyleIdx="0" presStyleCnt="2" custLinFactNeighborX="-8714" custLinFactNeighborY="1810"/>
      <dgm:spPr/>
    </dgm:pt>
    <dgm:pt modelId="{DB001B24-AEC6-C046-8CB0-7C8745A0C393}" type="pres">
      <dgm:prSet presAssocID="{427E9013-634B-44B0-B0AA-E66F5A3C44BF}" presName="sibTransNodeRect" presStyleLbl="alignNode1" presStyleIdx="0" presStyleCnt="2">
        <dgm:presLayoutVars>
          <dgm:chMax val="0"/>
          <dgm:bulletEnabled val="1"/>
        </dgm:presLayoutVars>
      </dgm:prSet>
      <dgm:spPr/>
    </dgm:pt>
    <dgm:pt modelId="{FB99DEE4-460C-814E-8C44-71CDC2A76C31}" type="pres">
      <dgm:prSet presAssocID="{53225A7D-1E9D-406B-8861-45B9FAF1C75B}" presName="nodeRect" presStyleLbl="alignNode1" presStyleIdx="0" presStyleCnt="2">
        <dgm:presLayoutVars>
          <dgm:bulletEnabled val="1"/>
        </dgm:presLayoutVars>
      </dgm:prSet>
      <dgm:spPr/>
    </dgm:pt>
    <dgm:pt modelId="{D3147EC2-28A8-0844-AF8C-02A3ACA10B51}" type="pres">
      <dgm:prSet presAssocID="{427E9013-634B-44B0-B0AA-E66F5A3C44BF}" presName="sibTrans" presStyleCnt="0"/>
      <dgm:spPr/>
    </dgm:pt>
    <dgm:pt modelId="{DF8F6D52-3DAA-B24F-ABB9-94860A13A785}" type="pres">
      <dgm:prSet presAssocID="{9496860E-26D8-4A88-9109-AE743475AE68}" presName="compositeNode" presStyleCnt="0">
        <dgm:presLayoutVars>
          <dgm:bulletEnabled val="1"/>
        </dgm:presLayoutVars>
      </dgm:prSet>
      <dgm:spPr/>
    </dgm:pt>
    <dgm:pt modelId="{D1FAF07E-B9D0-6746-ACB2-77D60054F6E6}" type="pres">
      <dgm:prSet presAssocID="{9496860E-26D8-4A88-9109-AE743475AE68}" presName="bgRect" presStyleLbl="alignNode1" presStyleIdx="1" presStyleCnt="2"/>
      <dgm:spPr/>
    </dgm:pt>
    <dgm:pt modelId="{94B469A0-6F93-8749-9E94-A31434500153}" type="pres">
      <dgm:prSet presAssocID="{17437826-BBEF-4233-AF68-25C278F7EE69}" presName="sibTransNodeRect" presStyleLbl="alignNode1" presStyleIdx="1" presStyleCnt="2">
        <dgm:presLayoutVars>
          <dgm:chMax val="0"/>
          <dgm:bulletEnabled val="1"/>
        </dgm:presLayoutVars>
      </dgm:prSet>
      <dgm:spPr/>
    </dgm:pt>
    <dgm:pt modelId="{A8DCB0CC-05F4-C545-A3FE-4387C327916B}" type="pres">
      <dgm:prSet presAssocID="{9496860E-26D8-4A88-9109-AE743475AE68}" presName="nodeRect" presStyleLbl="alignNode1" presStyleIdx="1" presStyleCnt="2">
        <dgm:presLayoutVars>
          <dgm:bulletEnabled val="1"/>
        </dgm:presLayoutVars>
      </dgm:prSet>
      <dgm:spPr/>
    </dgm:pt>
  </dgm:ptLst>
  <dgm:cxnLst>
    <dgm:cxn modelId="{6A1AFC21-2534-214F-94E6-A414377069DB}" type="presOf" srcId="{17437826-BBEF-4233-AF68-25C278F7EE69}" destId="{94B469A0-6F93-8749-9E94-A31434500153}" srcOrd="0" destOrd="0" presId="urn:microsoft.com/office/officeart/2016/7/layout/LinearBlockProcessNumbered"/>
    <dgm:cxn modelId="{687B4826-832A-164A-A4E9-147E590D73BD}" type="presOf" srcId="{53225A7D-1E9D-406B-8861-45B9FAF1C75B}" destId="{6FBD8FD1-EAE1-084E-8D77-E76C5BDEF33F}" srcOrd="0" destOrd="0" presId="urn:microsoft.com/office/officeart/2016/7/layout/LinearBlockProcessNumbered"/>
    <dgm:cxn modelId="{CBF48F90-167A-4923-9EB0-7C24F798A8F4}" srcId="{7D562D8C-683C-4FEC-BCB7-61892B27DC47}" destId="{9496860E-26D8-4A88-9109-AE743475AE68}" srcOrd="1" destOrd="0" parTransId="{53EFC8E5-1DA6-45AD-ABAF-496187A2474F}" sibTransId="{17437826-BBEF-4233-AF68-25C278F7EE69}"/>
    <dgm:cxn modelId="{418A249C-D5E1-C84B-938F-3C1EFB204A4C}" type="presOf" srcId="{9496860E-26D8-4A88-9109-AE743475AE68}" destId="{A8DCB0CC-05F4-C545-A3FE-4387C327916B}" srcOrd="1" destOrd="0" presId="urn:microsoft.com/office/officeart/2016/7/layout/LinearBlockProcessNumbered"/>
    <dgm:cxn modelId="{9B6049A7-DD17-4E48-B56F-F87DCD094B75}" srcId="{7D562D8C-683C-4FEC-BCB7-61892B27DC47}" destId="{53225A7D-1E9D-406B-8861-45B9FAF1C75B}" srcOrd="0" destOrd="0" parTransId="{B5E2208D-1402-4E81-8E0B-45FEF829CBC0}" sibTransId="{427E9013-634B-44B0-B0AA-E66F5A3C44BF}"/>
    <dgm:cxn modelId="{4D995BC6-39A7-BE43-AF14-2A0DCB1E6B40}" type="presOf" srcId="{427E9013-634B-44B0-B0AA-E66F5A3C44BF}" destId="{DB001B24-AEC6-C046-8CB0-7C8745A0C393}" srcOrd="0" destOrd="0" presId="urn:microsoft.com/office/officeart/2016/7/layout/LinearBlockProcessNumbered"/>
    <dgm:cxn modelId="{1F239BE4-2FE9-4540-AB2B-D216AC0BCA0F}" type="presOf" srcId="{7D562D8C-683C-4FEC-BCB7-61892B27DC47}" destId="{97F7C863-EE62-764A-AE92-24DA950B299A}" srcOrd="0" destOrd="0" presId="urn:microsoft.com/office/officeart/2016/7/layout/LinearBlockProcessNumbered"/>
    <dgm:cxn modelId="{44700EE7-3D1B-924D-917A-C10AA3FAC7BE}" type="presOf" srcId="{53225A7D-1E9D-406B-8861-45B9FAF1C75B}" destId="{FB99DEE4-460C-814E-8C44-71CDC2A76C31}" srcOrd="1" destOrd="0" presId="urn:microsoft.com/office/officeart/2016/7/layout/LinearBlockProcessNumbered"/>
    <dgm:cxn modelId="{D6EE16EB-9DA1-AC47-8477-CFEC0719DB31}" type="presOf" srcId="{9496860E-26D8-4A88-9109-AE743475AE68}" destId="{D1FAF07E-B9D0-6746-ACB2-77D60054F6E6}" srcOrd="0" destOrd="0" presId="urn:microsoft.com/office/officeart/2016/7/layout/LinearBlockProcessNumbered"/>
    <dgm:cxn modelId="{8025C2D2-4A65-0144-B79B-8F07EBAFE7CB}" type="presParOf" srcId="{97F7C863-EE62-764A-AE92-24DA950B299A}" destId="{7590C297-422F-6F47-9D49-7CD79A10919A}" srcOrd="0" destOrd="0" presId="urn:microsoft.com/office/officeart/2016/7/layout/LinearBlockProcessNumbered"/>
    <dgm:cxn modelId="{57486BED-C107-BA4F-9DC6-CEB79B3786D2}" type="presParOf" srcId="{7590C297-422F-6F47-9D49-7CD79A10919A}" destId="{6FBD8FD1-EAE1-084E-8D77-E76C5BDEF33F}" srcOrd="0" destOrd="0" presId="urn:microsoft.com/office/officeart/2016/7/layout/LinearBlockProcessNumbered"/>
    <dgm:cxn modelId="{465BC058-936F-9645-8065-088A247B6B06}" type="presParOf" srcId="{7590C297-422F-6F47-9D49-7CD79A10919A}" destId="{DB001B24-AEC6-C046-8CB0-7C8745A0C393}" srcOrd="1" destOrd="0" presId="urn:microsoft.com/office/officeart/2016/7/layout/LinearBlockProcessNumbered"/>
    <dgm:cxn modelId="{9E34B09F-CC80-6142-B798-826A5B27E90A}" type="presParOf" srcId="{7590C297-422F-6F47-9D49-7CD79A10919A}" destId="{FB99DEE4-460C-814E-8C44-71CDC2A76C31}" srcOrd="2" destOrd="0" presId="urn:microsoft.com/office/officeart/2016/7/layout/LinearBlockProcessNumbered"/>
    <dgm:cxn modelId="{BCBC1BB9-1997-A842-87AF-0D3B86B72EB9}" type="presParOf" srcId="{97F7C863-EE62-764A-AE92-24DA950B299A}" destId="{D3147EC2-28A8-0844-AF8C-02A3ACA10B51}" srcOrd="1" destOrd="0" presId="urn:microsoft.com/office/officeart/2016/7/layout/LinearBlockProcessNumbered"/>
    <dgm:cxn modelId="{4B89FDAD-E6C5-504E-96B9-5FAE894B387B}" type="presParOf" srcId="{97F7C863-EE62-764A-AE92-24DA950B299A}" destId="{DF8F6D52-3DAA-B24F-ABB9-94860A13A785}" srcOrd="2" destOrd="0" presId="urn:microsoft.com/office/officeart/2016/7/layout/LinearBlockProcessNumbered"/>
    <dgm:cxn modelId="{C5BEB2EF-6FD7-2147-BF0D-D102B4CA450C}" type="presParOf" srcId="{DF8F6D52-3DAA-B24F-ABB9-94860A13A785}" destId="{D1FAF07E-B9D0-6746-ACB2-77D60054F6E6}" srcOrd="0" destOrd="0" presId="urn:microsoft.com/office/officeart/2016/7/layout/LinearBlockProcessNumbered"/>
    <dgm:cxn modelId="{DE1268A2-30DF-BE4E-BC25-E9A603D1AED1}" type="presParOf" srcId="{DF8F6D52-3DAA-B24F-ABB9-94860A13A785}" destId="{94B469A0-6F93-8749-9E94-A31434500153}" srcOrd="1" destOrd="0" presId="urn:microsoft.com/office/officeart/2016/7/layout/LinearBlockProcessNumbered"/>
    <dgm:cxn modelId="{AA993AE4-992C-C243-AFF3-1559F224C1EA}" type="presParOf" srcId="{DF8F6D52-3DAA-B24F-ABB9-94860A13A785}" destId="{A8DCB0CC-05F4-C545-A3FE-4387C327916B}"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D397BC4-A20C-4BE3-B1C6-3EA1CB9E98E0}"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8766AB8C-A067-4067-9E15-F93939ACA525}">
      <dgm:prSet/>
      <dgm:spPr>
        <a:solidFill>
          <a:schemeClr val="accent5"/>
        </a:solidFill>
      </dgm:spPr>
      <dgm:t>
        <a:bodyPr/>
        <a:lstStyle/>
        <a:p>
          <a:r>
            <a:rPr lang="en-US" b="0" i="0"/>
            <a:t>Comparison with Hierarchical K-means</a:t>
          </a:r>
        </a:p>
      </dgm:t>
    </dgm:pt>
    <dgm:pt modelId="{6554A4C3-CD74-4F91-B8A6-27C46CDF36DA}" type="parTrans" cxnId="{CA88DAA9-21E8-400C-AC79-1046315E66A4}">
      <dgm:prSet/>
      <dgm:spPr/>
      <dgm:t>
        <a:bodyPr/>
        <a:lstStyle/>
        <a:p>
          <a:endParaRPr lang="en-US"/>
        </a:p>
      </dgm:t>
    </dgm:pt>
    <dgm:pt modelId="{6CFA64B6-E821-4C26-A648-97123BB4EEE2}" type="sibTrans" cxnId="{CA88DAA9-21E8-400C-AC79-1046315E66A4}">
      <dgm:prSet/>
      <dgm:spPr/>
      <dgm:t>
        <a:bodyPr/>
        <a:lstStyle/>
        <a:p>
          <a:endParaRPr lang="en-US"/>
        </a:p>
      </dgm:t>
    </dgm:pt>
    <dgm:pt modelId="{6A3C199B-0C7E-4DAF-8083-595132B195FC}">
      <dgm:prSet/>
      <dgm:spPr/>
      <dgm:t>
        <a:bodyPr/>
        <a:lstStyle/>
        <a:p>
          <a:endParaRPr lang="en-US"/>
        </a:p>
        <a:p>
          <a:pPr>
            <a:buFont typeface="+mj-lt"/>
            <a:buAutoNum type="arabicPeriod"/>
          </a:pPr>
          <a:r>
            <a:rPr lang="en-US"/>
            <a:t>Cluster Insights and Differences</a:t>
          </a:r>
        </a:p>
        <a:p>
          <a:endParaRPr lang="en-US"/>
        </a:p>
      </dgm:t>
    </dgm:pt>
    <dgm:pt modelId="{B5C3BC3F-0037-429C-9A6E-032B7238189A}" type="parTrans" cxnId="{FE56F6C5-C7AC-47EA-ADFF-50662A06F39F}">
      <dgm:prSet/>
      <dgm:spPr/>
      <dgm:t>
        <a:bodyPr/>
        <a:lstStyle/>
        <a:p>
          <a:endParaRPr lang="en-US"/>
        </a:p>
      </dgm:t>
    </dgm:pt>
    <dgm:pt modelId="{A352D563-A319-4E47-974B-15ECC393C8C3}" type="sibTrans" cxnId="{FE56F6C5-C7AC-47EA-ADFF-50662A06F39F}">
      <dgm:prSet/>
      <dgm:spPr/>
      <dgm:t>
        <a:bodyPr/>
        <a:lstStyle/>
        <a:p>
          <a:endParaRPr lang="en-US"/>
        </a:p>
      </dgm:t>
    </dgm:pt>
    <dgm:pt modelId="{5549CCE4-082F-B544-AB5A-6E0C3FBF3301}" type="pres">
      <dgm:prSet presAssocID="{AD397BC4-A20C-4BE3-B1C6-3EA1CB9E98E0}" presName="linear" presStyleCnt="0">
        <dgm:presLayoutVars>
          <dgm:dir/>
          <dgm:animLvl val="lvl"/>
          <dgm:resizeHandles val="exact"/>
        </dgm:presLayoutVars>
      </dgm:prSet>
      <dgm:spPr/>
    </dgm:pt>
    <dgm:pt modelId="{5BBE63C7-29D5-214B-B006-26BF8A7C819F}" type="pres">
      <dgm:prSet presAssocID="{8766AB8C-A067-4067-9E15-F93939ACA525}" presName="parentLin" presStyleCnt="0"/>
      <dgm:spPr/>
    </dgm:pt>
    <dgm:pt modelId="{E1DF3867-1D7D-DB4F-8349-7413B29DAE3F}" type="pres">
      <dgm:prSet presAssocID="{8766AB8C-A067-4067-9E15-F93939ACA525}" presName="parentLeftMargin" presStyleLbl="node1" presStyleIdx="0" presStyleCnt="2"/>
      <dgm:spPr/>
    </dgm:pt>
    <dgm:pt modelId="{A16DE966-1C57-514F-8A19-9ABE0C193D69}" type="pres">
      <dgm:prSet presAssocID="{8766AB8C-A067-4067-9E15-F93939ACA525}" presName="parentText" presStyleLbl="node1" presStyleIdx="0" presStyleCnt="2">
        <dgm:presLayoutVars>
          <dgm:chMax val="0"/>
          <dgm:bulletEnabled val="1"/>
        </dgm:presLayoutVars>
      </dgm:prSet>
      <dgm:spPr/>
    </dgm:pt>
    <dgm:pt modelId="{E5DDEF9A-14F6-0441-AA97-419A67A3AE1E}" type="pres">
      <dgm:prSet presAssocID="{8766AB8C-A067-4067-9E15-F93939ACA525}" presName="negativeSpace" presStyleCnt="0"/>
      <dgm:spPr/>
    </dgm:pt>
    <dgm:pt modelId="{84B01B51-4D35-3B43-97F3-F3A26A8AC014}" type="pres">
      <dgm:prSet presAssocID="{8766AB8C-A067-4067-9E15-F93939ACA525}" presName="childText" presStyleLbl="conFgAcc1" presStyleIdx="0" presStyleCnt="2">
        <dgm:presLayoutVars>
          <dgm:bulletEnabled val="1"/>
        </dgm:presLayoutVars>
      </dgm:prSet>
      <dgm:spPr/>
    </dgm:pt>
    <dgm:pt modelId="{B68B7C72-25FA-8340-BA7E-EE033859534E}" type="pres">
      <dgm:prSet presAssocID="{6CFA64B6-E821-4C26-A648-97123BB4EEE2}" presName="spaceBetweenRectangles" presStyleCnt="0"/>
      <dgm:spPr/>
    </dgm:pt>
    <dgm:pt modelId="{691890D7-BA6C-184A-B35C-4F8680D02F46}" type="pres">
      <dgm:prSet presAssocID="{6A3C199B-0C7E-4DAF-8083-595132B195FC}" presName="parentLin" presStyleCnt="0"/>
      <dgm:spPr/>
    </dgm:pt>
    <dgm:pt modelId="{54C7BB77-60A0-3E45-8D8A-3B8B7A4296EB}" type="pres">
      <dgm:prSet presAssocID="{6A3C199B-0C7E-4DAF-8083-595132B195FC}" presName="parentLeftMargin" presStyleLbl="node1" presStyleIdx="0" presStyleCnt="2"/>
      <dgm:spPr/>
    </dgm:pt>
    <dgm:pt modelId="{7FF192B2-C3A0-8046-9448-5A6C126024B7}" type="pres">
      <dgm:prSet presAssocID="{6A3C199B-0C7E-4DAF-8083-595132B195FC}" presName="parentText" presStyleLbl="node1" presStyleIdx="1" presStyleCnt="2">
        <dgm:presLayoutVars>
          <dgm:chMax val="0"/>
          <dgm:bulletEnabled val="1"/>
        </dgm:presLayoutVars>
      </dgm:prSet>
      <dgm:spPr/>
    </dgm:pt>
    <dgm:pt modelId="{10E9296C-DEA9-FE48-8D19-5BB67DF6003E}" type="pres">
      <dgm:prSet presAssocID="{6A3C199B-0C7E-4DAF-8083-595132B195FC}" presName="negativeSpace" presStyleCnt="0"/>
      <dgm:spPr/>
    </dgm:pt>
    <dgm:pt modelId="{3E5C9402-3A33-1D45-A0D2-AD12C92FC585}" type="pres">
      <dgm:prSet presAssocID="{6A3C199B-0C7E-4DAF-8083-595132B195FC}" presName="childText" presStyleLbl="conFgAcc1" presStyleIdx="1" presStyleCnt="2">
        <dgm:presLayoutVars>
          <dgm:bulletEnabled val="1"/>
        </dgm:presLayoutVars>
      </dgm:prSet>
      <dgm:spPr/>
    </dgm:pt>
  </dgm:ptLst>
  <dgm:cxnLst>
    <dgm:cxn modelId="{29A84102-E616-D049-9B96-2831DEAD8A6F}" type="presOf" srcId="{8766AB8C-A067-4067-9E15-F93939ACA525}" destId="{E1DF3867-1D7D-DB4F-8349-7413B29DAE3F}" srcOrd="0" destOrd="0" presId="urn:microsoft.com/office/officeart/2005/8/layout/list1"/>
    <dgm:cxn modelId="{C34A797A-669A-F744-BE61-787239F55BEF}" type="presOf" srcId="{6A3C199B-0C7E-4DAF-8083-595132B195FC}" destId="{7FF192B2-C3A0-8046-9448-5A6C126024B7}" srcOrd="1" destOrd="0" presId="urn:microsoft.com/office/officeart/2005/8/layout/list1"/>
    <dgm:cxn modelId="{C4092B86-16E4-534D-AED7-98303D1E9C30}" type="presOf" srcId="{8766AB8C-A067-4067-9E15-F93939ACA525}" destId="{A16DE966-1C57-514F-8A19-9ABE0C193D69}" srcOrd="1" destOrd="0" presId="urn:microsoft.com/office/officeart/2005/8/layout/list1"/>
    <dgm:cxn modelId="{CA88DAA9-21E8-400C-AC79-1046315E66A4}" srcId="{AD397BC4-A20C-4BE3-B1C6-3EA1CB9E98E0}" destId="{8766AB8C-A067-4067-9E15-F93939ACA525}" srcOrd="0" destOrd="0" parTransId="{6554A4C3-CD74-4F91-B8A6-27C46CDF36DA}" sibTransId="{6CFA64B6-E821-4C26-A648-97123BB4EEE2}"/>
    <dgm:cxn modelId="{7D2355B7-8E13-1A42-AA9D-E8EB47739EA3}" type="presOf" srcId="{6A3C199B-0C7E-4DAF-8083-595132B195FC}" destId="{54C7BB77-60A0-3E45-8D8A-3B8B7A4296EB}" srcOrd="0" destOrd="0" presId="urn:microsoft.com/office/officeart/2005/8/layout/list1"/>
    <dgm:cxn modelId="{E433A0BD-1CE1-E349-AE5F-803788A8CB65}" type="presOf" srcId="{AD397BC4-A20C-4BE3-B1C6-3EA1CB9E98E0}" destId="{5549CCE4-082F-B544-AB5A-6E0C3FBF3301}" srcOrd="0" destOrd="0" presId="urn:microsoft.com/office/officeart/2005/8/layout/list1"/>
    <dgm:cxn modelId="{FE56F6C5-C7AC-47EA-ADFF-50662A06F39F}" srcId="{AD397BC4-A20C-4BE3-B1C6-3EA1CB9E98E0}" destId="{6A3C199B-0C7E-4DAF-8083-595132B195FC}" srcOrd="1" destOrd="0" parTransId="{B5C3BC3F-0037-429C-9A6E-032B7238189A}" sibTransId="{A352D563-A319-4E47-974B-15ECC393C8C3}"/>
    <dgm:cxn modelId="{9F0E7F5E-C247-654E-83DB-11CDA934AB99}" type="presParOf" srcId="{5549CCE4-082F-B544-AB5A-6E0C3FBF3301}" destId="{5BBE63C7-29D5-214B-B006-26BF8A7C819F}" srcOrd="0" destOrd="0" presId="urn:microsoft.com/office/officeart/2005/8/layout/list1"/>
    <dgm:cxn modelId="{275BB85A-C4C3-044D-A849-6115D2A16DB0}" type="presParOf" srcId="{5BBE63C7-29D5-214B-B006-26BF8A7C819F}" destId="{E1DF3867-1D7D-DB4F-8349-7413B29DAE3F}" srcOrd="0" destOrd="0" presId="urn:microsoft.com/office/officeart/2005/8/layout/list1"/>
    <dgm:cxn modelId="{39F42548-60BC-1645-A6E2-30CC641F25FC}" type="presParOf" srcId="{5BBE63C7-29D5-214B-B006-26BF8A7C819F}" destId="{A16DE966-1C57-514F-8A19-9ABE0C193D69}" srcOrd="1" destOrd="0" presId="urn:microsoft.com/office/officeart/2005/8/layout/list1"/>
    <dgm:cxn modelId="{616F3692-306A-DE49-B840-090E66F7C0BF}" type="presParOf" srcId="{5549CCE4-082F-B544-AB5A-6E0C3FBF3301}" destId="{E5DDEF9A-14F6-0441-AA97-419A67A3AE1E}" srcOrd="1" destOrd="0" presId="urn:microsoft.com/office/officeart/2005/8/layout/list1"/>
    <dgm:cxn modelId="{B1FC8F59-2BFB-C648-9CB1-5940E9D25528}" type="presParOf" srcId="{5549CCE4-082F-B544-AB5A-6E0C3FBF3301}" destId="{84B01B51-4D35-3B43-97F3-F3A26A8AC014}" srcOrd="2" destOrd="0" presId="urn:microsoft.com/office/officeart/2005/8/layout/list1"/>
    <dgm:cxn modelId="{EE2AAD69-E10C-5D4F-8184-4F402425FB56}" type="presParOf" srcId="{5549CCE4-082F-B544-AB5A-6E0C3FBF3301}" destId="{B68B7C72-25FA-8340-BA7E-EE033859534E}" srcOrd="3" destOrd="0" presId="urn:microsoft.com/office/officeart/2005/8/layout/list1"/>
    <dgm:cxn modelId="{704768AE-554B-4844-90A1-25E8E7AB74BC}" type="presParOf" srcId="{5549CCE4-082F-B544-AB5A-6E0C3FBF3301}" destId="{691890D7-BA6C-184A-B35C-4F8680D02F46}" srcOrd="4" destOrd="0" presId="urn:microsoft.com/office/officeart/2005/8/layout/list1"/>
    <dgm:cxn modelId="{2F8E1D3F-DEC6-ED4F-AC28-1B612E297934}" type="presParOf" srcId="{691890D7-BA6C-184A-B35C-4F8680D02F46}" destId="{54C7BB77-60A0-3E45-8D8A-3B8B7A4296EB}" srcOrd="0" destOrd="0" presId="urn:microsoft.com/office/officeart/2005/8/layout/list1"/>
    <dgm:cxn modelId="{994146CD-6098-5845-A4EE-9F9B323425F8}" type="presParOf" srcId="{691890D7-BA6C-184A-B35C-4F8680D02F46}" destId="{7FF192B2-C3A0-8046-9448-5A6C126024B7}" srcOrd="1" destOrd="0" presId="urn:microsoft.com/office/officeart/2005/8/layout/list1"/>
    <dgm:cxn modelId="{1A355113-F007-F34A-B8FA-F2F85AF76243}" type="presParOf" srcId="{5549CCE4-082F-B544-AB5A-6E0C3FBF3301}" destId="{10E9296C-DEA9-FE48-8D19-5BB67DF6003E}" srcOrd="5" destOrd="0" presId="urn:microsoft.com/office/officeart/2005/8/layout/list1"/>
    <dgm:cxn modelId="{318FEF4D-1377-B840-9761-12D7928C4379}" type="presParOf" srcId="{5549CCE4-082F-B544-AB5A-6E0C3FBF3301}" destId="{3E5C9402-3A33-1D45-A0D2-AD12C92FC58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D562D8C-683C-4FEC-BCB7-61892B27DC47}"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53225A7D-1E9D-406B-8861-45B9FAF1C75B}">
      <dgm:prSet/>
      <dgm:spPr/>
      <dgm:t>
        <a:bodyPr/>
        <a:lstStyle/>
        <a:p>
          <a:r>
            <a:rPr lang="en-US" b="1" i="0"/>
            <a:t>Model-based Clustering with EM Algorithm:</a:t>
          </a:r>
          <a:endParaRPr lang="en-US" b="0" i="0"/>
        </a:p>
        <a:p>
          <a:pPr>
            <a:buFont typeface="Arial" panose="020B0604020202020204" pitchFamily="34" charset="0"/>
            <a:buChar char="•"/>
          </a:pPr>
          <a:r>
            <a:rPr lang="en-US" b="0" i="0"/>
            <a:t>Expectation-Maximization (EM) Algorithm</a:t>
          </a:r>
        </a:p>
        <a:p>
          <a:pPr>
            <a:buFont typeface="Arial" panose="020B0604020202020204" pitchFamily="34" charset="0"/>
            <a:buChar char="•"/>
          </a:pPr>
          <a:r>
            <a:rPr lang="en-US" b="0" i="0"/>
            <a:t>Hierarchical Approach</a:t>
          </a:r>
        </a:p>
      </dgm:t>
    </dgm:pt>
    <dgm:pt modelId="{B5E2208D-1402-4E81-8E0B-45FEF829CBC0}" type="parTrans" cxnId="{9B6049A7-DD17-4E48-B56F-F87DCD094B75}">
      <dgm:prSet/>
      <dgm:spPr/>
      <dgm:t>
        <a:bodyPr/>
        <a:lstStyle/>
        <a:p>
          <a:endParaRPr lang="en-US"/>
        </a:p>
      </dgm:t>
    </dgm:pt>
    <dgm:pt modelId="{427E9013-634B-44B0-B0AA-E66F5A3C44BF}" type="sibTrans" cxnId="{9B6049A7-DD17-4E48-B56F-F87DCD094B75}">
      <dgm:prSet phldrT="01" phldr="0"/>
      <dgm:spPr/>
      <dgm:t>
        <a:bodyPr/>
        <a:lstStyle/>
        <a:p>
          <a:r>
            <a:rPr lang="en-US"/>
            <a:t>01</a:t>
          </a:r>
        </a:p>
      </dgm:t>
    </dgm:pt>
    <dgm:pt modelId="{9496860E-26D8-4A88-9109-AE743475AE68}">
      <dgm:prSet/>
      <dgm:spPr/>
      <dgm:t>
        <a:bodyPr/>
        <a:lstStyle/>
        <a:p>
          <a:r>
            <a:rPr lang="en-US" b="1" i="0"/>
            <a:t>Optimal Model Selection with BIC:</a:t>
          </a:r>
          <a:endParaRPr lang="en-US" b="0" i="0"/>
        </a:p>
        <a:p>
          <a:pPr>
            <a:buFont typeface="Arial" panose="020B0604020202020204" pitchFamily="34" charset="0"/>
            <a:buChar char="•"/>
          </a:pPr>
          <a:r>
            <a:rPr lang="en-US" b="0" i="0"/>
            <a:t>Bayesian Information Criterion (BIC)</a:t>
          </a:r>
        </a:p>
        <a:p>
          <a:pPr>
            <a:buFont typeface="Arial" panose="020B0604020202020204" pitchFamily="34" charset="0"/>
            <a:buChar char="•"/>
          </a:pPr>
          <a:r>
            <a:rPr lang="en-US" b="0" i="0"/>
            <a:t>VEV Model Selection</a:t>
          </a:r>
          <a:endParaRPr lang="en-US"/>
        </a:p>
      </dgm:t>
    </dgm:pt>
    <dgm:pt modelId="{53EFC8E5-1DA6-45AD-ABAF-496187A2474F}" type="parTrans" cxnId="{CBF48F90-167A-4923-9EB0-7C24F798A8F4}">
      <dgm:prSet/>
      <dgm:spPr/>
      <dgm:t>
        <a:bodyPr/>
        <a:lstStyle/>
        <a:p>
          <a:endParaRPr lang="en-US"/>
        </a:p>
      </dgm:t>
    </dgm:pt>
    <dgm:pt modelId="{17437826-BBEF-4233-AF68-25C278F7EE69}" type="sibTrans" cxnId="{CBF48F90-167A-4923-9EB0-7C24F798A8F4}">
      <dgm:prSet phldrT="02" phldr="0"/>
      <dgm:spPr/>
      <dgm:t>
        <a:bodyPr/>
        <a:lstStyle/>
        <a:p>
          <a:r>
            <a:rPr lang="en-US"/>
            <a:t>02</a:t>
          </a:r>
        </a:p>
      </dgm:t>
    </dgm:pt>
    <dgm:pt modelId="{97F7C863-EE62-764A-AE92-24DA950B299A}" type="pres">
      <dgm:prSet presAssocID="{7D562D8C-683C-4FEC-BCB7-61892B27DC47}" presName="Name0" presStyleCnt="0">
        <dgm:presLayoutVars>
          <dgm:animLvl val="lvl"/>
          <dgm:resizeHandles val="exact"/>
        </dgm:presLayoutVars>
      </dgm:prSet>
      <dgm:spPr/>
    </dgm:pt>
    <dgm:pt modelId="{7590C297-422F-6F47-9D49-7CD79A10919A}" type="pres">
      <dgm:prSet presAssocID="{53225A7D-1E9D-406B-8861-45B9FAF1C75B}" presName="compositeNode" presStyleCnt="0">
        <dgm:presLayoutVars>
          <dgm:bulletEnabled val="1"/>
        </dgm:presLayoutVars>
      </dgm:prSet>
      <dgm:spPr/>
    </dgm:pt>
    <dgm:pt modelId="{6FBD8FD1-EAE1-084E-8D77-E76C5BDEF33F}" type="pres">
      <dgm:prSet presAssocID="{53225A7D-1E9D-406B-8861-45B9FAF1C75B}" presName="bgRect" presStyleLbl="alignNode1" presStyleIdx="0" presStyleCnt="2" custScaleX="100445" custLinFactNeighborX="-8714" custLinFactNeighborY="1810"/>
      <dgm:spPr/>
    </dgm:pt>
    <dgm:pt modelId="{DB001B24-AEC6-C046-8CB0-7C8745A0C393}" type="pres">
      <dgm:prSet presAssocID="{427E9013-634B-44B0-B0AA-E66F5A3C44BF}" presName="sibTransNodeRect" presStyleLbl="alignNode1" presStyleIdx="0" presStyleCnt="2">
        <dgm:presLayoutVars>
          <dgm:chMax val="0"/>
          <dgm:bulletEnabled val="1"/>
        </dgm:presLayoutVars>
      </dgm:prSet>
      <dgm:spPr/>
    </dgm:pt>
    <dgm:pt modelId="{FB99DEE4-460C-814E-8C44-71CDC2A76C31}" type="pres">
      <dgm:prSet presAssocID="{53225A7D-1E9D-406B-8861-45B9FAF1C75B}" presName="nodeRect" presStyleLbl="alignNode1" presStyleIdx="0" presStyleCnt="2">
        <dgm:presLayoutVars>
          <dgm:bulletEnabled val="1"/>
        </dgm:presLayoutVars>
      </dgm:prSet>
      <dgm:spPr/>
    </dgm:pt>
    <dgm:pt modelId="{D3147EC2-28A8-0844-AF8C-02A3ACA10B51}" type="pres">
      <dgm:prSet presAssocID="{427E9013-634B-44B0-B0AA-E66F5A3C44BF}" presName="sibTrans" presStyleCnt="0"/>
      <dgm:spPr/>
    </dgm:pt>
    <dgm:pt modelId="{DF8F6D52-3DAA-B24F-ABB9-94860A13A785}" type="pres">
      <dgm:prSet presAssocID="{9496860E-26D8-4A88-9109-AE743475AE68}" presName="compositeNode" presStyleCnt="0">
        <dgm:presLayoutVars>
          <dgm:bulletEnabled val="1"/>
        </dgm:presLayoutVars>
      </dgm:prSet>
      <dgm:spPr/>
    </dgm:pt>
    <dgm:pt modelId="{D1FAF07E-B9D0-6746-ACB2-77D60054F6E6}" type="pres">
      <dgm:prSet presAssocID="{9496860E-26D8-4A88-9109-AE743475AE68}" presName="bgRect" presStyleLbl="alignNode1" presStyleIdx="1" presStyleCnt="2"/>
      <dgm:spPr/>
    </dgm:pt>
    <dgm:pt modelId="{94B469A0-6F93-8749-9E94-A31434500153}" type="pres">
      <dgm:prSet presAssocID="{17437826-BBEF-4233-AF68-25C278F7EE69}" presName="sibTransNodeRect" presStyleLbl="alignNode1" presStyleIdx="1" presStyleCnt="2">
        <dgm:presLayoutVars>
          <dgm:chMax val="0"/>
          <dgm:bulletEnabled val="1"/>
        </dgm:presLayoutVars>
      </dgm:prSet>
      <dgm:spPr/>
    </dgm:pt>
    <dgm:pt modelId="{A8DCB0CC-05F4-C545-A3FE-4387C327916B}" type="pres">
      <dgm:prSet presAssocID="{9496860E-26D8-4A88-9109-AE743475AE68}" presName="nodeRect" presStyleLbl="alignNode1" presStyleIdx="1" presStyleCnt="2">
        <dgm:presLayoutVars>
          <dgm:bulletEnabled val="1"/>
        </dgm:presLayoutVars>
      </dgm:prSet>
      <dgm:spPr/>
    </dgm:pt>
  </dgm:ptLst>
  <dgm:cxnLst>
    <dgm:cxn modelId="{6A1AFC21-2534-214F-94E6-A414377069DB}" type="presOf" srcId="{17437826-BBEF-4233-AF68-25C278F7EE69}" destId="{94B469A0-6F93-8749-9E94-A31434500153}" srcOrd="0" destOrd="0" presId="urn:microsoft.com/office/officeart/2016/7/layout/LinearBlockProcessNumbered"/>
    <dgm:cxn modelId="{687B4826-832A-164A-A4E9-147E590D73BD}" type="presOf" srcId="{53225A7D-1E9D-406B-8861-45B9FAF1C75B}" destId="{6FBD8FD1-EAE1-084E-8D77-E76C5BDEF33F}" srcOrd="0" destOrd="0" presId="urn:microsoft.com/office/officeart/2016/7/layout/LinearBlockProcessNumbered"/>
    <dgm:cxn modelId="{CBF48F90-167A-4923-9EB0-7C24F798A8F4}" srcId="{7D562D8C-683C-4FEC-BCB7-61892B27DC47}" destId="{9496860E-26D8-4A88-9109-AE743475AE68}" srcOrd="1" destOrd="0" parTransId="{53EFC8E5-1DA6-45AD-ABAF-496187A2474F}" sibTransId="{17437826-BBEF-4233-AF68-25C278F7EE69}"/>
    <dgm:cxn modelId="{418A249C-D5E1-C84B-938F-3C1EFB204A4C}" type="presOf" srcId="{9496860E-26D8-4A88-9109-AE743475AE68}" destId="{A8DCB0CC-05F4-C545-A3FE-4387C327916B}" srcOrd="1" destOrd="0" presId="urn:microsoft.com/office/officeart/2016/7/layout/LinearBlockProcessNumbered"/>
    <dgm:cxn modelId="{9B6049A7-DD17-4E48-B56F-F87DCD094B75}" srcId="{7D562D8C-683C-4FEC-BCB7-61892B27DC47}" destId="{53225A7D-1E9D-406B-8861-45B9FAF1C75B}" srcOrd="0" destOrd="0" parTransId="{B5E2208D-1402-4E81-8E0B-45FEF829CBC0}" sibTransId="{427E9013-634B-44B0-B0AA-E66F5A3C44BF}"/>
    <dgm:cxn modelId="{4D995BC6-39A7-BE43-AF14-2A0DCB1E6B40}" type="presOf" srcId="{427E9013-634B-44B0-B0AA-E66F5A3C44BF}" destId="{DB001B24-AEC6-C046-8CB0-7C8745A0C393}" srcOrd="0" destOrd="0" presId="urn:microsoft.com/office/officeart/2016/7/layout/LinearBlockProcessNumbered"/>
    <dgm:cxn modelId="{1F239BE4-2FE9-4540-AB2B-D216AC0BCA0F}" type="presOf" srcId="{7D562D8C-683C-4FEC-BCB7-61892B27DC47}" destId="{97F7C863-EE62-764A-AE92-24DA950B299A}" srcOrd="0" destOrd="0" presId="urn:microsoft.com/office/officeart/2016/7/layout/LinearBlockProcessNumbered"/>
    <dgm:cxn modelId="{44700EE7-3D1B-924D-917A-C10AA3FAC7BE}" type="presOf" srcId="{53225A7D-1E9D-406B-8861-45B9FAF1C75B}" destId="{FB99DEE4-460C-814E-8C44-71CDC2A76C31}" srcOrd="1" destOrd="0" presId="urn:microsoft.com/office/officeart/2016/7/layout/LinearBlockProcessNumbered"/>
    <dgm:cxn modelId="{D6EE16EB-9DA1-AC47-8477-CFEC0719DB31}" type="presOf" srcId="{9496860E-26D8-4A88-9109-AE743475AE68}" destId="{D1FAF07E-B9D0-6746-ACB2-77D60054F6E6}" srcOrd="0" destOrd="0" presId="urn:microsoft.com/office/officeart/2016/7/layout/LinearBlockProcessNumbered"/>
    <dgm:cxn modelId="{8025C2D2-4A65-0144-B79B-8F07EBAFE7CB}" type="presParOf" srcId="{97F7C863-EE62-764A-AE92-24DA950B299A}" destId="{7590C297-422F-6F47-9D49-7CD79A10919A}" srcOrd="0" destOrd="0" presId="urn:microsoft.com/office/officeart/2016/7/layout/LinearBlockProcessNumbered"/>
    <dgm:cxn modelId="{57486BED-C107-BA4F-9DC6-CEB79B3786D2}" type="presParOf" srcId="{7590C297-422F-6F47-9D49-7CD79A10919A}" destId="{6FBD8FD1-EAE1-084E-8D77-E76C5BDEF33F}" srcOrd="0" destOrd="0" presId="urn:microsoft.com/office/officeart/2016/7/layout/LinearBlockProcessNumbered"/>
    <dgm:cxn modelId="{465BC058-936F-9645-8065-088A247B6B06}" type="presParOf" srcId="{7590C297-422F-6F47-9D49-7CD79A10919A}" destId="{DB001B24-AEC6-C046-8CB0-7C8745A0C393}" srcOrd="1" destOrd="0" presId="urn:microsoft.com/office/officeart/2016/7/layout/LinearBlockProcessNumbered"/>
    <dgm:cxn modelId="{9E34B09F-CC80-6142-B798-826A5B27E90A}" type="presParOf" srcId="{7590C297-422F-6F47-9D49-7CD79A10919A}" destId="{FB99DEE4-460C-814E-8C44-71CDC2A76C31}" srcOrd="2" destOrd="0" presId="urn:microsoft.com/office/officeart/2016/7/layout/LinearBlockProcessNumbered"/>
    <dgm:cxn modelId="{BCBC1BB9-1997-A842-87AF-0D3B86B72EB9}" type="presParOf" srcId="{97F7C863-EE62-764A-AE92-24DA950B299A}" destId="{D3147EC2-28A8-0844-AF8C-02A3ACA10B51}" srcOrd="1" destOrd="0" presId="urn:microsoft.com/office/officeart/2016/7/layout/LinearBlockProcessNumbered"/>
    <dgm:cxn modelId="{4B89FDAD-E6C5-504E-96B9-5FAE894B387B}" type="presParOf" srcId="{97F7C863-EE62-764A-AE92-24DA950B299A}" destId="{DF8F6D52-3DAA-B24F-ABB9-94860A13A785}" srcOrd="2" destOrd="0" presId="urn:microsoft.com/office/officeart/2016/7/layout/LinearBlockProcessNumbered"/>
    <dgm:cxn modelId="{C5BEB2EF-6FD7-2147-BF0D-D102B4CA450C}" type="presParOf" srcId="{DF8F6D52-3DAA-B24F-ABB9-94860A13A785}" destId="{D1FAF07E-B9D0-6746-ACB2-77D60054F6E6}" srcOrd="0" destOrd="0" presId="urn:microsoft.com/office/officeart/2016/7/layout/LinearBlockProcessNumbered"/>
    <dgm:cxn modelId="{DE1268A2-30DF-BE4E-BC25-E9A603D1AED1}" type="presParOf" srcId="{DF8F6D52-3DAA-B24F-ABB9-94860A13A785}" destId="{94B469A0-6F93-8749-9E94-A31434500153}" srcOrd="1" destOrd="0" presId="urn:microsoft.com/office/officeart/2016/7/layout/LinearBlockProcessNumbered"/>
    <dgm:cxn modelId="{AA993AE4-992C-C243-AFF3-1559F224C1EA}" type="presParOf" srcId="{DF8F6D52-3DAA-B24F-ABB9-94860A13A785}" destId="{A8DCB0CC-05F4-C545-A3FE-4387C327916B}"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D397BC4-A20C-4BE3-B1C6-3EA1CB9E98E0}"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6A3C199B-0C7E-4DAF-8083-595132B195FC}">
      <dgm:prSet/>
      <dgm:spPr/>
      <dgm:t>
        <a:bodyPr/>
        <a:lstStyle/>
        <a:p>
          <a:r>
            <a:rPr lang="en-US"/>
            <a:t>Cluster </a:t>
          </a:r>
          <a:r>
            <a:rPr lang="en-US">
              <a:latin typeface="Aptos Display" panose="02110004020202020204"/>
            </a:rPr>
            <a:t>characterization</a:t>
          </a:r>
          <a:endParaRPr lang="en-US"/>
        </a:p>
      </dgm:t>
    </dgm:pt>
    <dgm:pt modelId="{B5C3BC3F-0037-429C-9A6E-032B7238189A}" type="parTrans" cxnId="{FE56F6C5-C7AC-47EA-ADFF-50662A06F39F}">
      <dgm:prSet/>
      <dgm:spPr/>
      <dgm:t>
        <a:bodyPr/>
        <a:lstStyle/>
        <a:p>
          <a:endParaRPr lang="en-US"/>
        </a:p>
      </dgm:t>
    </dgm:pt>
    <dgm:pt modelId="{A352D563-A319-4E47-974B-15ECC393C8C3}" type="sibTrans" cxnId="{FE56F6C5-C7AC-47EA-ADFF-50662A06F39F}">
      <dgm:prSet/>
      <dgm:spPr/>
      <dgm:t>
        <a:bodyPr/>
        <a:lstStyle/>
        <a:p>
          <a:endParaRPr lang="en-US"/>
        </a:p>
      </dgm:t>
    </dgm:pt>
    <dgm:pt modelId="{5549CCE4-082F-B544-AB5A-6E0C3FBF3301}" type="pres">
      <dgm:prSet presAssocID="{AD397BC4-A20C-4BE3-B1C6-3EA1CB9E98E0}" presName="linear" presStyleCnt="0">
        <dgm:presLayoutVars>
          <dgm:dir/>
          <dgm:animLvl val="lvl"/>
          <dgm:resizeHandles val="exact"/>
        </dgm:presLayoutVars>
      </dgm:prSet>
      <dgm:spPr/>
    </dgm:pt>
    <dgm:pt modelId="{691890D7-BA6C-184A-B35C-4F8680D02F46}" type="pres">
      <dgm:prSet presAssocID="{6A3C199B-0C7E-4DAF-8083-595132B195FC}" presName="parentLin" presStyleCnt="0"/>
      <dgm:spPr/>
    </dgm:pt>
    <dgm:pt modelId="{54C7BB77-60A0-3E45-8D8A-3B8B7A4296EB}" type="pres">
      <dgm:prSet presAssocID="{6A3C199B-0C7E-4DAF-8083-595132B195FC}" presName="parentLeftMargin" presStyleLbl="node1" presStyleIdx="0" presStyleCnt="1"/>
      <dgm:spPr/>
    </dgm:pt>
    <dgm:pt modelId="{7FF192B2-C3A0-8046-9448-5A6C126024B7}" type="pres">
      <dgm:prSet presAssocID="{6A3C199B-0C7E-4DAF-8083-595132B195FC}" presName="parentText" presStyleLbl="node1" presStyleIdx="0" presStyleCnt="1">
        <dgm:presLayoutVars>
          <dgm:chMax val="0"/>
          <dgm:bulletEnabled val="1"/>
        </dgm:presLayoutVars>
      </dgm:prSet>
      <dgm:spPr/>
    </dgm:pt>
    <dgm:pt modelId="{10E9296C-DEA9-FE48-8D19-5BB67DF6003E}" type="pres">
      <dgm:prSet presAssocID="{6A3C199B-0C7E-4DAF-8083-595132B195FC}" presName="negativeSpace" presStyleCnt="0"/>
      <dgm:spPr/>
    </dgm:pt>
    <dgm:pt modelId="{3E5C9402-3A33-1D45-A0D2-AD12C92FC585}" type="pres">
      <dgm:prSet presAssocID="{6A3C199B-0C7E-4DAF-8083-595132B195FC}" presName="childText" presStyleLbl="conFgAcc1" presStyleIdx="0" presStyleCnt="1">
        <dgm:presLayoutVars>
          <dgm:bulletEnabled val="1"/>
        </dgm:presLayoutVars>
      </dgm:prSet>
      <dgm:spPr/>
    </dgm:pt>
  </dgm:ptLst>
  <dgm:cxnLst>
    <dgm:cxn modelId="{3E984996-A2B8-4FFC-930A-C2DDB489B8BD}" type="presOf" srcId="{AD397BC4-A20C-4BE3-B1C6-3EA1CB9E98E0}" destId="{5549CCE4-082F-B544-AB5A-6E0C3FBF3301}" srcOrd="0" destOrd="0" presId="urn:microsoft.com/office/officeart/2005/8/layout/list1"/>
    <dgm:cxn modelId="{FE56F6C5-C7AC-47EA-ADFF-50662A06F39F}" srcId="{AD397BC4-A20C-4BE3-B1C6-3EA1CB9E98E0}" destId="{6A3C199B-0C7E-4DAF-8083-595132B195FC}" srcOrd="0" destOrd="0" parTransId="{B5C3BC3F-0037-429C-9A6E-032B7238189A}" sibTransId="{A352D563-A319-4E47-974B-15ECC393C8C3}"/>
    <dgm:cxn modelId="{C2F2E2CD-262F-4E9C-A69A-A7CB4FED9B09}" type="presOf" srcId="{6A3C199B-0C7E-4DAF-8083-595132B195FC}" destId="{54C7BB77-60A0-3E45-8D8A-3B8B7A4296EB}" srcOrd="0" destOrd="0" presId="urn:microsoft.com/office/officeart/2005/8/layout/list1"/>
    <dgm:cxn modelId="{11273CD0-5ED6-41E8-B281-A9150C9E677F}" type="presOf" srcId="{6A3C199B-0C7E-4DAF-8083-595132B195FC}" destId="{7FF192B2-C3A0-8046-9448-5A6C126024B7}" srcOrd="1" destOrd="0" presId="urn:microsoft.com/office/officeart/2005/8/layout/list1"/>
    <dgm:cxn modelId="{D1830924-527D-4C31-A819-0BBBFFFD5CC9}" type="presParOf" srcId="{5549CCE4-082F-B544-AB5A-6E0C3FBF3301}" destId="{691890D7-BA6C-184A-B35C-4F8680D02F46}" srcOrd="0" destOrd="0" presId="urn:microsoft.com/office/officeart/2005/8/layout/list1"/>
    <dgm:cxn modelId="{A5598AF6-78A0-4427-BE03-5F39691690E1}" type="presParOf" srcId="{691890D7-BA6C-184A-B35C-4F8680D02F46}" destId="{54C7BB77-60A0-3E45-8D8A-3B8B7A4296EB}" srcOrd="0" destOrd="0" presId="urn:microsoft.com/office/officeart/2005/8/layout/list1"/>
    <dgm:cxn modelId="{992318DE-4F10-422C-A5ED-A3F57716BD27}" type="presParOf" srcId="{691890D7-BA6C-184A-B35C-4F8680D02F46}" destId="{7FF192B2-C3A0-8046-9448-5A6C126024B7}" srcOrd="1" destOrd="0" presId="urn:microsoft.com/office/officeart/2005/8/layout/list1"/>
    <dgm:cxn modelId="{025EC173-2475-458C-8531-7C5A56D58353}" type="presParOf" srcId="{5549CCE4-082F-B544-AB5A-6E0C3FBF3301}" destId="{10E9296C-DEA9-FE48-8D19-5BB67DF6003E}" srcOrd="1" destOrd="0" presId="urn:microsoft.com/office/officeart/2005/8/layout/list1"/>
    <dgm:cxn modelId="{736D323D-7F66-4491-A4A5-1CD1B6179B06}" type="presParOf" srcId="{5549CCE4-082F-B544-AB5A-6E0C3FBF3301}" destId="{3E5C9402-3A33-1D45-A0D2-AD12C92FC58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562D8C-683C-4FEC-BCB7-61892B27DC47}"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53225A7D-1E9D-406B-8861-45B9FAF1C75B}">
      <dgm:prSet/>
      <dgm:spPr/>
      <dgm:t>
        <a:bodyPr/>
        <a:lstStyle/>
        <a:p>
          <a:r>
            <a:rPr lang="en-US" b="1" i="0"/>
            <a:t>Identification of Outliers and Clusters</a:t>
          </a:r>
        </a:p>
      </dgm:t>
    </dgm:pt>
    <dgm:pt modelId="{B5E2208D-1402-4E81-8E0B-45FEF829CBC0}" type="parTrans" cxnId="{9B6049A7-DD17-4E48-B56F-F87DCD094B75}">
      <dgm:prSet/>
      <dgm:spPr/>
      <dgm:t>
        <a:bodyPr/>
        <a:lstStyle/>
        <a:p>
          <a:endParaRPr lang="en-US"/>
        </a:p>
      </dgm:t>
    </dgm:pt>
    <dgm:pt modelId="{427E9013-634B-44B0-B0AA-E66F5A3C44BF}" type="sibTrans" cxnId="{9B6049A7-DD17-4E48-B56F-F87DCD094B75}">
      <dgm:prSet phldrT="01" phldr="0"/>
      <dgm:spPr/>
      <dgm:t>
        <a:bodyPr/>
        <a:lstStyle/>
        <a:p>
          <a:r>
            <a:rPr lang="en-US"/>
            <a:t>01</a:t>
          </a:r>
        </a:p>
      </dgm:t>
    </dgm:pt>
    <dgm:pt modelId="{9496860E-26D8-4A88-9109-AE743475AE68}">
      <dgm:prSet/>
      <dgm:spPr/>
      <dgm:t>
        <a:bodyPr/>
        <a:lstStyle/>
        <a:p>
          <a:pPr rtl="0"/>
          <a:r>
            <a:rPr lang="en-US" b="1" i="0"/>
            <a:t>Parameter Selection:</a:t>
          </a:r>
          <a:r>
            <a:rPr lang="en-US" b="1">
              <a:latin typeface="Aptos Display" panose="02110004020202020204"/>
            </a:rPr>
            <a:t> </a:t>
          </a:r>
          <a:r>
            <a:rPr lang="en-US" b="1"/>
            <a:t>epsilon (eps) and minimum points (</a:t>
          </a:r>
          <a:r>
            <a:rPr lang="en-US" b="1" err="1"/>
            <a:t>MinPts</a:t>
          </a:r>
          <a:r>
            <a:rPr lang="en-US" b="1"/>
            <a:t>)</a:t>
          </a:r>
          <a:endParaRPr lang="en-US">
            <a:latin typeface="Aptos Display" panose="02110004020202020204"/>
          </a:endParaRPr>
        </a:p>
      </dgm:t>
    </dgm:pt>
    <dgm:pt modelId="{53EFC8E5-1DA6-45AD-ABAF-496187A2474F}" type="parTrans" cxnId="{CBF48F90-167A-4923-9EB0-7C24F798A8F4}">
      <dgm:prSet/>
      <dgm:spPr/>
      <dgm:t>
        <a:bodyPr/>
        <a:lstStyle/>
        <a:p>
          <a:endParaRPr lang="en-US"/>
        </a:p>
      </dgm:t>
    </dgm:pt>
    <dgm:pt modelId="{17437826-BBEF-4233-AF68-25C278F7EE69}" type="sibTrans" cxnId="{CBF48F90-167A-4923-9EB0-7C24F798A8F4}">
      <dgm:prSet phldrT="02" phldr="0"/>
      <dgm:spPr/>
      <dgm:t>
        <a:bodyPr/>
        <a:lstStyle/>
        <a:p>
          <a:r>
            <a:rPr lang="en-US"/>
            <a:t>02</a:t>
          </a:r>
        </a:p>
      </dgm:t>
    </dgm:pt>
    <dgm:pt modelId="{97F7C863-EE62-764A-AE92-24DA950B299A}" type="pres">
      <dgm:prSet presAssocID="{7D562D8C-683C-4FEC-BCB7-61892B27DC47}" presName="Name0" presStyleCnt="0">
        <dgm:presLayoutVars>
          <dgm:animLvl val="lvl"/>
          <dgm:resizeHandles val="exact"/>
        </dgm:presLayoutVars>
      </dgm:prSet>
      <dgm:spPr/>
    </dgm:pt>
    <dgm:pt modelId="{7590C297-422F-6F47-9D49-7CD79A10919A}" type="pres">
      <dgm:prSet presAssocID="{53225A7D-1E9D-406B-8861-45B9FAF1C75B}" presName="compositeNode" presStyleCnt="0">
        <dgm:presLayoutVars>
          <dgm:bulletEnabled val="1"/>
        </dgm:presLayoutVars>
      </dgm:prSet>
      <dgm:spPr/>
    </dgm:pt>
    <dgm:pt modelId="{6FBD8FD1-EAE1-084E-8D77-E76C5BDEF33F}" type="pres">
      <dgm:prSet presAssocID="{53225A7D-1E9D-406B-8861-45B9FAF1C75B}" presName="bgRect" presStyleLbl="alignNode1" presStyleIdx="0" presStyleCnt="2" custScaleX="100445" custLinFactNeighborX="-8714" custLinFactNeighborY="1810"/>
      <dgm:spPr/>
    </dgm:pt>
    <dgm:pt modelId="{DB001B24-AEC6-C046-8CB0-7C8745A0C393}" type="pres">
      <dgm:prSet presAssocID="{427E9013-634B-44B0-B0AA-E66F5A3C44BF}" presName="sibTransNodeRect" presStyleLbl="alignNode1" presStyleIdx="0" presStyleCnt="2">
        <dgm:presLayoutVars>
          <dgm:chMax val="0"/>
          <dgm:bulletEnabled val="1"/>
        </dgm:presLayoutVars>
      </dgm:prSet>
      <dgm:spPr/>
    </dgm:pt>
    <dgm:pt modelId="{FB99DEE4-460C-814E-8C44-71CDC2A76C31}" type="pres">
      <dgm:prSet presAssocID="{53225A7D-1E9D-406B-8861-45B9FAF1C75B}" presName="nodeRect" presStyleLbl="alignNode1" presStyleIdx="0" presStyleCnt="2">
        <dgm:presLayoutVars>
          <dgm:bulletEnabled val="1"/>
        </dgm:presLayoutVars>
      </dgm:prSet>
      <dgm:spPr/>
    </dgm:pt>
    <dgm:pt modelId="{D3147EC2-28A8-0844-AF8C-02A3ACA10B51}" type="pres">
      <dgm:prSet presAssocID="{427E9013-634B-44B0-B0AA-E66F5A3C44BF}" presName="sibTrans" presStyleCnt="0"/>
      <dgm:spPr/>
    </dgm:pt>
    <dgm:pt modelId="{DF8F6D52-3DAA-B24F-ABB9-94860A13A785}" type="pres">
      <dgm:prSet presAssocID="{9496860E-26D8-4A88-9109-AE743475AE68}" presName="compositeNode" presStyleCnt="0">
        <dgm:presLayoutVars>
          <dgm:bulletEnabled val="1"/>
        </dgm:presLayoutVars>
      </dgm:prSet>
      <dgm:spPr/>
    </dgm:pt>
    <dgm:pt modelId="{D1FAF07E-B9D0-6746-ACB2-77D60054F6E6}" type="pres">
      <dgm:prSet presAssocID="{9496860E-26D8-4A88-9109-AE743475AE68}" presName="bgRect" presStyleLbl="alignNode1" presStyleIdx="1" presStyleCnt="2"/>
      <dgm:spPr/>
    </dgm:pt>
    <dgm:pt modelId="{94B469A0-6F93-8749-9E94-A31434500153}" type="pres">
      <dgm:prSet presAssocID="{17437826-BBEF-4233-AF68-25C278F7EE69}" presName="sibTransNodeRect" presStyleLbl="alignNode1" presStyleIdx="1" presStyleCnt="2">
        <dgm:presLayoutVars>
          <dgm:chMax val="0"/>
          <dgm:bulletEnabled val="1"/>
        </dgm:presLayoutVars>
      </dgm:prSet>
      <dgm:spPr/>
    </dgm:pt>
    <dgm:pt modelId="{A8DCB0CC-05F4-C545-A3FE-4387C327916B}" type="pres">
      <dgm:prSet presAssocID="{9496860E-26D8-4A88-9109-AE743475AE68}" presName="nodeRect" presStyleLbl="alignNode1" presStyleIdx="1" presStyleCnt="2">
        <dgm:presLayoutVars>
          <dgm:bulletEnabled val="1"/>
        </dgm:presLayoutVars>
      </dgm:prSet>
      <dgm:spPr/>
    </dgm:pt>
  </dgm:ptLst>
  <dgm:cxnLst>
    <dgm:cxn modelId="{05C35C6E-12A8-4EE3-B9FB-8BB1DA3FFB01}" type="presOf" srcId="{53225A7D-1E9D-406B-8861-45B9FAF1C75B}" destId="{6FBD8FD1-EAE1-084E-8D77-E76C5BDEF33F}" srcOrd="0" destOrd="0" presId="urn:microsoft.com/office/officeart/2016/7/layout/LinearBlockProcessNumbered"/>
    <dgm:cxn modelId="{CBF48F90-167A-4923-9EB0-7C24F798A8F4}" srcId="{7D562D8C-683C-4FEC-BCB7-61892B27DC47}" destId="{9496860E-26D8-4A88-9109-AE743475AE68}" srcOrd="1" destOrd="0" parTransId="{53EFC8E5-1DA6-45AD-ABAF-496187A2474F}" sibTransId="{17437826-BBEF-4233-AF68-25C278F7EE69}"/>
    <dgm:cxn modelId="{5E3B679A-32BC-4377-BD2B-F646C0E80107}" type="presOf" srcId="{9496860E-26D8-4A88-9109-AE743475AE68}" destId="{A8DCB0CC-05F4-C545-A3FE-4387C327916B}" srcOrd="1" destOrd="0" presId="urn:microsoft.com/office/officeart/2016/7/layout/LinearBlockProcessNumbered"/>
    <dgm:cxn modelId="{9B6049A7-DD17-4E48-B56F-F87DCD094B75}" srcId="{7D562D8C-683C-4FEC-BCB7-61892B27DC47}" destId="{53225A7D-1E9D-406B-8861-45B9FAF1C75B}" srcOrd="0" destOrd="0" parTransId="{B5E2208D-1402-4E81-8E0B-45FEF829CBC0}" sibTransId="{427E9013-634B-44B0-B0AA-E66F5A3C44BF}"/>
    <dgm:cxn modelId="{859D8BAB-97F5-4046-9168-8447035DCECF}" type="presOf" srcId="{9496860E-26D8-4A88-9109-AE743475AE68}" destId="{D1FAF07E-B9D0-6746-ACB2-77D60054F6E6}" srcOrd="0" destOrd="0" presId="urn:microsoft.com/office/officeart/2016/7/layout/LinearBlockProcessNumbered"/>
    <dgm:cxn modelId="{412CAADE-A6D6-4141-82D3-59F47F2E46C1}" type="presOf" srcId="{53225A7D-1E9D-406B-8861-45B9FAF1C75B}" destId="{FB99DEE4-460C-814E-8C44-71CDC2A76C31}" srcOrd="1" destOrd="0" presId="urn:microsoft.com/office/officeart/2016/7/layout/LinearBlockProcessNumbered"/>
    <dgm:cxn modelId="{1F239BE4-2FE9-4540-AB2B-D216AC0BCA0F}" type="presOf" srcId="{7D562D8C-683C-4FEC-BCB7-61892B27DC47}" destId="{97F7C863-EE62-764A-AE92-24DA950B299A}" srcOrd="0" destOrd="0" presId="urn:microsoft.com/office/officeart/2016/7/layout/LinearBlockProcessNumbered"/>
    <dgm:cxn modelId="{563DF4E8-DA06-4EEA-A183-2AF1C38F4075}" type="presOf" srcId="{17437826-BBEF-4233-AF68-25C278F7EE69}" destId="{94B469A0-6F93-8749-9E94-A31434500153}" srcOrd="0" destOrd="0" presId="urn:microsoft.com/office/officeart/2016/7/layout/LinearBlockProcessNumbered"/>
    <dgm:cxn modelId="{38D009F6-0BB4-40BD-AC5F-514E81A8B12F}" type="presOf" srcId="{427E9013-634B-44B0-B0AA-E66F5A3C44BF}" destId="{DB001B24-AEC6-C046-8CB0-7C8745A0C393}" srcOrd="0" destOrd="0" presId="urn:microsoft.com/office/officeart/2016/7/layout/LinearBlockProcessNumbered"/>
    <dgm:cxn modelId="{04756DB7-D1E2-4E3E-ADF0-82EBBF0A7600}" type="presParOf" srcId="{97F7C863-EE62-764A-AE92-24DA950B299A}" destId="{7590C297-422F-6F47-9D49-7CD79A10919A}" srcOrd="0" destOrd="0" presId="urn:microsoft.com/office/officeart/2016/7/layout/LinearBlockProcessNumbered"/>
    <dgm:cxn modelId="{53064792-89CE-42BC-9F9C-63D35682A2D0}" type="presParOf" srcId="{7590C297-422F-6F47-9D49-7CD79A10919A}" destId="{6FBD8FD1-EAE1-084E-8D77-E76C5BDEF33F}" srcOrd="0" destOrd="0" presId="urn:microsoft.com/office/officeart/2016/7/layout/LinearBlockProcessNumbered"/>
    <dgm:cxn modelId="{995CE869-7FC1-4F4E-A72C-DB67DC47E134}" type="presParOf" srcId="{7590C297-422F-6F47-9D49-7CD79A10919A}" destId="{DB001B24-AEC6-C046-8CB0-7C8745A0C393}" srcOrd="1" destOrd="0" presId="urn:microsoft.com/office/officeart/2016/7/layout/LinearBlockProcessNumbered"/>
    <dgm:cxn modelId="{67009BB7-2C28-47F8-B449-BAADD8311AAD}" type="presParOf" srcId="{7590C297-422F-6F47-9D49-7CD79A10919A}" destId="{FB99DEE4-460C-814E-8C44-71CDC2A76C31}" srcOrd="2" destOrd="0" presId="urn:microsoft.com/office/officeart/2016/7/layout/LinearBlockProcessNumbered"/>
    <dgm:cxn modelId="{3E225B04-82C0-4ED1-A98F-A6F8371579C9}" type="presParOf" srcId="{97F7C863-EE62-764A-AE92-24DA950B299A}" destId="{D3147EC2-28A8-0844-AF8C-02A3ACA10B51}" srcOrd="1" destOrd="0" presId="urn:microsoft.com/office/officeart/2016/7/layout/LinearBlockProcessNumbered"/>
    <dgm:cxn modelId="{141A0068-F5B2-431D-B158-4E92C4B613B0}" type="presParOf" srcId="{97F7C863-EE62-764A-AE92-24DA950B299A}" destId="{DF8F6D52-3DAA-B24F-ABB9-94860A13A785}" srcOrd="2" destOrd="0" presId="urn:microsoft.com/office/officeart/2016/7/layout/LinearBlockProcessNumbered"/>
    <dgm:cxn modelId="{0FEC3DA7-1528-4679-A179-773A4A9EA826}" type="presParOf" srcId="{DF8F6D52-3DAA-B24F-ABB9-94860A13A785}" destId="{D1FAF07E-B9D0-6746-ACB2-77D60054F6E6}" srcOrd="0" destOrd="0" presId="urn:microsoft.com/office/officeart/2016/7/layout/LinearBlockProcessNumbered"/>
    <dgm:cxn modelId="{8B6F16AF-545C-4C06-B065-814C80C315F3}" type="presParOf" srcId="{DF8F6D52-3DAA-B24F-ABB9-94860A13A785}" destId="{94B469A0-6F93-8749-9E94-A31434500153}" srcOrd="1" destOrd="0" presId="urn:microsoft.com/office/officeart/2016/7/layout/LinearBlockProcessNumbered"/>
    <dgm:cxn modelId="{44E8E278-A0BD-4797-A04E-53F4AE613047}" type="presParOf" srcId="{DF8F6D52-3DAA-B24F-ABB9-94860A13A785}" destId="{A8DCB0CC-05F4-C545-A3FE-4387C327916B}"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D397BC4-A20C-4BE3-B1C6-3EA1CB9E98E0}"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8766AB8C-A067-4067-9E15-F93939ACA525}">
      <dgm:prSet/>
      <dgm:spPr>
        <a:solidFill>
          <a:schemeClr val="accent5"/>
        </a:solidFill>
      </dgm:spPr>
      <dgm:t>
        <a:bodyPr/>
        <a:lstStyle/>
        <a:p>
          <a:r>
            <a:rPr lang="en-US" b="0" i="0">
              <a:solidFill>
                <a:srgbClr val="ECECEC"/>
              </a:solidFill>
              <a:effectLst/>
              <a:latin typeface="Söhne"/>
            </a:rPr>
            <a:t>Impact of </a:t>
          </a:r>
          <a:r>
            <a:rPr lang="en-US" b="0" i="0"/>
            <a:t>Minimum Points (</a:t>
          </a:r>
          <a:r>
            <a:rPr lang="en-US" b="0" i="0" err="1">
              <a:solidFill>
                <a:srgbClr val="ECECEC"/>
              </a:solidFill>
              <a:effectLst/>
              <a:latin typeface="Söhne"/>
            </a:rPr>
            <a:t>MinPts</a:t>
          </a:r>
          <a:r>
            <a:rPr lang="en-US" b="0" i="0">
              <a:solidFill>
                <a:srgbClr val="ECECEC"/>
              </a:solidFill>
              <a:effectLst/>
              <a:latin typeface="Söhne"/>
            </a:rPr>
            <a:t> )</a:t>
          </a:r>
          <a:endParaRPr lang="en-US" b="0" i="0"/>
        </a:p>
      </dgm:t>
    </dgm:pt>
    <dgm:pt modelId="{6554A4C3-CD74-4F91-B8A6-27C46CDF36DA}" type="parTrans" cxnId="{CA88DAA9-21E8-400C-AC79-1046315E66A4}">
      <dgm:prSet/>
      <dgm:spPr/>
      <dgm:t>
        <a:bodyPr/>
        <a:lstStyle/>
        <a:p>
          <a:endParaRPr lang="en-US"/>
        </a:p>
      </dgm:t>
    </dgm:pt>
    <dgm:pt modelId="{6CFA64B6-E821-4C26-A648-97123BB4EEE2}" type="sibTrans" cxnId="{CA88DAA9-21E8-400C-AC79-1046315E66A4}">
      <dgm:prSet/>
      <dgm:spPr/>
      <dgm:t>
        <a:bodyPr/>
        <a:lstStyle/>
        <a:p>
          <a:endParaRPr lang="en-US"/>
        </a:p>
      </dgm:t>
    </dgm:pt>
    <dgm:pt modelId="{6A3C199B-0C7E-4DAF-8083-595132B195FC}">
      <dgm:prSet/>
      <dgm:spPr/>
      <dgm:t>
        <a:bodyPr/>
        <a:lstStyle/>
        <a:p>
          <a:pPr rtl="0"/>
          <a:r>
            <a:rPr lang="en-US" b="0" i="0">
              <a:solidFill>
                <a:srgbClr val="ECECEC"/>
              </a:solidFill>
              <a:effectLst/>
            </a:rPr>
            <a:t>Inappropriate for Dataset</a:t>
          </a:r>
          <a:endParaRPr lang="en-US" b="0"/>
        </a:p>
      </dgm:t>
    </dgm:pt>
    <dgm:pt modelId="{B5C3BC3F-0037-429C-9A6E-032B7238189A}" type="parTrans" cxnId="{FE56F6C5-C7AC-47EA-ADFF-50662A06F39F}">
      <dgm:prSet/>
      <dgm:spPr/>
      <dgm:t>
        <a:bodyPr/>
        <a:lstStyle/>
        <a:p>
          <a:endParaRPr lang="en-US"/>
        </a:p>
      </dgm:t>
    </dgm:pt>
    <dgm:pt modelId="{A352D563-A319-4E47-974B-15ECC393C8C3}" type="sibTrans" cxnId="{FE56F6C5-C7AC-47EA-ADFF-50662A06F39F}">
      <dgm:prSet/>
      <dgm:spPr/>
      <dgm:t>
        <a:bodyPr/>
        <a:lstStyle/>
        <a:p>
          <a:endParaRPr lang="en-US"/>
        </a:p>
      </dgm:t>
    </dgm:pt>
    <dgm:pt modelId="{5549CCE4-082F-B544-AB5A-6E0C3FBF3301}" type="pres">
      <dgm:prSet presAssocID="{AD397BC4-A20C-4BE3-B1C6-3EA1CB9E98E0}" presName="linear" presStyleCnt="0">
        <dgm:presLayoutVars>
          <dgm:dir/>
          <dgm:animLvl val="lvl"/>
          <dgm:resizeHandles val="exact"/>
        </dgm:presLayoutVars>
      </dgm:prSet>
      <dgm:spPr/>
    </dgm:pt>
    <dgm:pt modelId="{5BBE63C7-29D5-214B-B006-26BF8A7C819F}" type="pres">
      <dgm:prSet presAssocID="{8766AB8C-A067-4067-9E15-F93939ACA525}" presName="parentLin" presStyleCnt="0"/>
      <dgm:spPr/>
    </dgm:pt>
    <dgm:pt modelId="{E1DF3867-1D7D-DB4F-8349-7413B29DAE3F}" type="pres">
      <dgm:prSet presAssocID="{8766AB8C-A067-4067-9E15-F93939ACA525}" presName="parentLeftMargin" presStyleLbl="node1" presStyleIdx="0" presStyleCnt="2"/>
      <dgm:spPr/>
    </dgm:pt>
    <dgm:pt modelId="{A16DE966-1C57-514F-8A19-9ABE0C193D69}" type="pres">
      <dgm:prSet presAssocID="{8766AB8C-A067-4067-9E15-F93939ACA525}" presName="parentText" presStyleLbl="node1" presStyleIdx="0" presStyleCnt="2">
        <dgm:presLayoutVars>
          <dgm:chMax val="0"/>
          <dgm:bulletEnabled val="1"/>
        </dgm:presLayoutVars>
      </dgm:prSet>
      <dgm:spPr/>
    </dgm:pt>
    <dgm:pt modelId="{E5DDEF9A-14F6-0441-AA97-419A67A3AE1E}" type="pres">
      <dgm:prSet presAssocID="{8766AB8C-A067-4067-9E15-F93939ACA525}" presName="negativeSpace" presStyleCnt="0"/>
      <dgm:spPr/>
    </dgm:pt>
    <dgm:pt modelId="{84B01B51-4D35-3B43-97F3-F3A26A8AC014}" type="pres">
      <dgm:prSet presAssocID="{8766AB8C-A067-4067-9E15-F93939ACA525}" presName="childText" presStyleLbl="conFgAcc1" presStyleIdx="0" presStyleCnt="2">
        <dgm:presLayoutVars>
          <dgm:bulletEnabled val="1"/>
        </dgm:presLayoutVars>
      </dgm:prSet>
      <dgm:spPr/>
    </dgm:pt>
    <dgm:pt modelId="{B68B7C72-25FA-8340-BA7E-EE033859534E}" type="pres">
      <dgm:prSet presAssocID="{6CFA64B6-E821-4C26-A648-97123BB4EEE2}" presName="spaceBetweenRectangles" presStyleCnt="0"/>
      <dgm:spPr/>
    </dgm:pt>
    <dgm:pt modelId="{691890D7-BA6C-184A-B35C-4F8680D02F46}" type="pres">
      <dgm:prSet presAssocID="{6A3C199B-0C7E-4DAF-8083-595132B195FC}" presName="parentLin" presStyleCnt="0"/>
      <dgm:spPr/>
    </dgm:pt>
    <dgm:pt modelId="{54C7BB77-60A0-3E45-8D8A-3B8B7A4296EB}" type="pres">
      <dgm:prSet presAssocID="{6A3C199B-0C7E-4DAF-8083-595132B195FC}" presName="parentLeftMargin" presStyleLbl="node1" presStyleIdx="0" presStyleCnt="2"/>
      <dgm:spPr/>
    </dgm:pt>
    <dgm:pt modelId="{7FF192B2-C3A0-8046-9448-5A6C126024B7}" type="pres">
      <dgm:prSet presAssocID="{6A3C199B-0C7E-4DAF-8083-595132B195FC}" presName="parentText" presStyleLbl="node1" presStyleIdx="1" presStyleCnt="2">
        <dgm:presLayoutVars>
          <dgm:chMax val="0"/>
          <dgm:bulletEnabled val="1"/>
        </dgm:presLayoutVars>
      </dgm:prSet>
      <dgm:spPr/>
    </dgm:pt>
    <dgm:pt modelId="{10E9296C-DEA9-FE48-8D19-5BB67DF6003E}" type="pres">
      <dgm:prSet presAssocID="{6A3C199B-0C7E-4DAF-8083-595132B195FC}" presName="negativeSpace" presStyleCnt="0"/>
      <dgm:spPr/>
    </dgm:pt>
    <dgm:pt modelId="{3E5C9402-3A33-1D45-A0D2-AD12C92FC585}" type="pres">
      <dgm:prSet presAssocID="{6A3C199B-0C7E-4DAF-8083-595132B195FC}" presName="childText" presStyleLbl="conFgAcc1" presStyleIdx="1" presStyleCnt="2">
        <dgm:presLayoutVars>
          <dgm:bulletEnabled val="1"/>
        </dgm:presLayoutVars>
      </dgm:prSet>
      <dgm:spPr/>
    </dgm:pt>
  </dgm:ptLst>
  <dgm:cxnLst>
    <dgm:cxn modelId="{29A84102-E616-D049-9B96-2831DEAD8A6F}" type="presOf" srcId="{8766AB8C-A067-4067-9E15-F93939ACA525}" destId="{E1DF3867-1D7D-DB4F-8349-7413B29DAE3F}" srcOrd="0" destOrd="0" presId="urn:microsoft.com/office/officeart/2005/8/layout/list1"/>
    <dgm:cxn modelId="{C34A797A-669A-F744-BE61-787239F55BEF}" type="presOf" srcId="{6A3C199B-0C7E-4DAF-8083-595132B195FC}" destId="{7FF192B2-C3A0-8046-9448-5A6C126024B7}" srcOrd="1" destOrd="0" presId="urn:microsoft.com/office/officeart/2005/8/layout/list1"/>
    <dgm:cxn modelId="{C4092B86-16E4-534D-AED7-98303D1E9C30}" type="presOf" srcId="{8766AB8C-A067-4067-9E15-F93939ACA525}" destId="{A16DE966-1C57-514F-8A19-9ABE0C193D69}" srcOrd="1" destOrd="0" presId="urn:microsoft.com/office/officeart/2005/8/layout/list1"/>
    <dgm:cxn modelId="{CA88DAA9-21E8-400C-AC79-1046315E66A4}" srcId="{AD397BC4-A20C-4BE3-B1C6-3EA1CB9E98E0}" destId="{8766AB8C-A067-4067-9E15-F93939ACA525}" srcOrd="0" destOrd="0" parTransId="{6554A4C3-CD74-4F91-B8A6-27C46CDF36DA}" sibTransId="{6CFA64B6-E821-4C26-A648-97123BB4EEE2}"/>
    <dgm:cxn modelId="{7D2355B7-8E13-1A42-AA9D-E8EB47739EA3}" type="presOf" srcId="{6A3C199B-0C7E-4DAF-8083-595132B195FC}" destId="{54C7BB77-60A0-3E45-8D8A-3B8B7A4296EB}" srcOrd="0" destOrd="0" presId="urn:microsoft.com/office/officeart/2005/8/layout/list1"/>
    <dgm:cxn modelId="{E433A0BD-1CE1-E349-AE5F-803788A8CB65}" type="presOf" srcId="{AD397BC4-A20C-4BE3-B1C6-3EA1CB9E98E0}" destId="{5549CCE4-082F-B544-AB5A-6E0C3FBF3301}" srcOrd="0" destOrd="0" presId="urn:microsoft.com/office/officeart/2005/8/layout/list1"/>
    <dgm:cxn modelId="{FE56F6C5-C7AC-47EA-ADFF-50662A06F39F}" srcId="{AD397BC4-A20C-4BE3-B1C6-3EA1CB9E98E0}" destId="{6A3C199B-0C7E-4DAF-8083-595132B195FC}" srcOrd="1" destOrd="0" parTransId="{B5C3BC3F-0037-429C-9A6E-032B7238189A}" sibTransId="{A352D563-A319-4E47-974B-15ECC393C8C3}"/>
    <dgm:cxn modelId="{9F0E7F5E-C247-654E-83DB-11CDA934AB99}" type="presParOf" srcId="{5549CCE4-082F-B544-AB5A-6E0C3FBF3301}" destId="{5BBE63C7-29D5-214B-B006-26BF8A7C819F}" srcOrd="0" destOrd="0" presId="urn:microsoft.com/office/officeart/2005/8/layout/list1"/>
    <dgm:cxn modelId="{275BB85A-C4C3-044D-A849-6115D2A16DB0}" type="presParOf" srcId="{5BBE63C7-29D5-214B-B006-26BF8A7C819F}" destId="{E1DF3867-1D7D-DB4F-8349-7413B29DAE3F}" srcOrd="0" destOrd="0" presId="urn:microsoft.com/office/officeart/2005/8/layout/list1"/>
    <dgm:cxn modelId="{39F42548-60BC-1645-A6E2-30CC641F25FC}" type="presParOf" srcId="{5BBE63C7-29D5-214B-B006-26BF8A7C819F}" destId="{A16DE966-1C57-514F-8A19-9ABE0C193D69}" srcOrd="1" destOrd="0" presId="urn:microsoft.com/office/officeart/2005/8/layout/list1"/>
    <dgm:cxn modelId="{616F3692-306A-DE49-B840-090E66F7C0BF}" type="presParOf" srcId="{5549CCE4-082F-B544-AB5A-6E0C3FBF3301}" destId="{E5DDEF9A-14F6-0441-AA97-419A67A3AE1E}" srcOrd="1" destOrd="0" presId="urn:microsoft.com/office/officeart/2005/8/layout/list1"/>
    <dgm:cxn modelId="{B1FC8F59-2BFB-C648-9CB1-5940E9D25528}" type="presParOf" srcId="{5549CCE4-082F-B544-AB5A-6E0C3FBF3301}" destId="{84B01B51-4D35-3B43-97F3-F3A26A8AC014}" srcOrd="2" destOrd="0" presId="urn:microsoft.com/office/officeart/2005/8/layout/list1"/>
    <dgm:cxn modelId="{EE2AAD69-E10C-5D4F-8184-4F402425FB56}" type="presParOf" srcId="{5549CCE4-082F-B544-AB5A-6E0C3FBF3301}" destId="{B68B7C72-25FA-8340-BA7E-EE033859534E}" srcOrd="3" destOrd="0" presId="urn:microsoft.com/office/officeart/2005/8/layout/list1"/>
    <dgm:cxn modelId="{704768AE-554B-4844-90A1-25E8E7AB74BC}" type="presParOf" srcId="{5549CCE4-082F-B544-AB5A-6E0C3FBF3301}" destId="{691890D7-BA6C-184A-B35C-4F8680D02F46}" srcOrd="4" destOrd="0" presId="urn:microsoft.com/office/officeart/2005/8/layout/list1"/>
    <dgm:cxn modelId="{2F8E1D3F-DEC6-ED4F-AC28-1B612E297934}" type="presParOf" srcId="{691890D7-BA6C-184A-B35C-4F8680D02F46}" destId="{54C7BB77-60A0-3E45-8D8A-3B8B7A4296EB}" srcOrd="0" destOrd="0" presId="urn:microsoft.com/office/officeart/2005/8/layout/list1"/>
    <dgm:cxn modelId="{994146CD-6098-5845-A4EE-9F9B323425F8}" type="presParOf" srcId="{691890D7-BA6C-184A-B35C-4F8680D02F46}" destId="{7FF192B2-C3A0-8046-9448-5A6C126024B7}" srcOrd="1" destOrd="0" presId="urn:microsoft.com/office/officeart/2005/8/layout/list1"/>
    <dgm:cxn modelId="{1A355113-F007-F34A-B8FA-F2F85AF76243}" type="presParOf" srcId="{5549CCE4-082F-B544-AB5A-6E0C3FBF3301}" destId="{10E9296C-DEA9-FE48-8D19-5BB67DF6003E}" srcOrd="5" destOrd="0" presId="urn:microsoft.com/office/officeart/2005/8/layout/list1"/>
    <dgm:cxn modelId="{318FEF4D-1377-B840-9761-12D7928C4379}" type="presParOf" srcId="{5549CCE4-082F-B544-AB5A-6E0C3FBF3301}" destId="{3E5C9402-3A33-1D45-A0D2-AD12C92FC58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649BD30-AD85-44FE-94F3-37F5D5E3E2D7}"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A98D2E2D-6346-4B86-A5E4-81E777A78933}">
      <dgm:prSet/>
      <dgm:spPr/>
      <dgm:t>
        <a:bodyPr/>
        <a:lstStyle/>
        <a:p>
          <a:r>
            <a:rPr lang="en-US"/>
            <a:t>Model-Based Clustering (VEV Model):</a:t>
          </a:r>
        </a:p>
      </dgm:t>
    </dgm:pt>
    <dgm:pt modelId="{434414F7-532E-4D46-955D-9ED0C0007BB4}" type="parTrans" cxnId="{4ACE8CDA-610D-483B-8FF2-EC73A7F24FFB}">
      <dgm:prSet/>
      <dgm:spPr/>
      <dgm:t>
        <a:bodyPr/>
        <a:lstStyle/>
        <a:p>
          <a:endParaRPr lang="en-US"/>
        </a:p>
      </dgm:t>
    </dgm:pt>
    <dgm:pt modelId="{CDBB74AE-6D88-4165-AC21-9F0539D49611}" type="sibTrans" cxnId="{4ACE8CDA-610D-483B-8FF2-EC73A7F24FFB}">
      <dgm:prSet/>
      <dgm:spPr/>
      <dgm:t>
        <a:bodyPr/>
        <a:lstStyle/>
        <a:p>
          <a:endParaRPr lang="en-US"/>
        </a:p>
      </dgm:t>
    </dgm:pt>
    <dgm:pt modelId="{1407E65D-2693-4634-ADAF-CB53CCAE704B}">
      <dgm:prSet/>
      <dgm:spPr/>
      <dgm:t>
        <a:bodyPr/>
        <a:lstStyle/>
        <a:p>
          <a:r>
            <a:rPr lang="en-US"/>
            <a:t>Cluster Detection</a:t>
          </a:r>
        </a:p>
      </dgm:t>
    </dgm:pt>
    <dgm:pt modelId="{C4962D19-3A23-4679-A3CD-E65DF5FA37FF}" type="parTrans" cxnId="{6DFEC78B-6275-4AA0-B5F8-7AD23E13CDA5}">
      <dgm:prSet/>
      <dgm:spPr/>
      <dgm:t>
        <a:bodyPr/>
        <a:lstStyle/>
        <a:p>
          <a:endParaRPr lang="en-US"/>
        </a:p>
      </dgm:t>
    </dgm:pt>
    <dgm:pt modelId="{CC7ACC65-BB1A-4841-A60B-59089889F299}" type="sibTrans" cxnId="{6DFEC78B-6275-4AA0-B5F8-7AD23E13CDA5}">
      <dgm:prSet/>
      <dgm:spPr/>
      <dgm:t>
        <a:bodyPr/>
        <a:lstStyle/>
        <a:p>
          <a:endParaRPr lang="en-US"/>
        </a:p>
      </dgm:t>
    </dgm:pt>
    <dgm:pt modelId="{B752F943-D4D6-42E9-BFF9-E46CC72DBF87}">
      <dgm:prSet/>
      <dgm:spPr/>
      <dgm:t>
        <a:bodyPr/>
        <a:lstStyle/>
        <a:p>
          <a:r>
            <a:rPr lang="en-US"/>
            <a:t>Distinct Characteristics</a:t>
          </a:r>
        </a:p>
      </dgm:t>
    </dgm:pt>
    <dgm:pt modelId="{78DA5769-98E6-45AE-88C2-79A81CE26C49}" type="parTrans" cxnId="{6DB1EEA7-A621-41DD-819D-801435F22E60}">
      <dgm:prSet/>
      <dgm:spPr/>
      <dgm:t>
        <a:bodyPr/>
        <a:lstStyle/>
        <a:p>
          <a:endParaRPr lang="en-US"/>
        </a:p>
      </dgm:t>
    </dgm:pt>
    <dgm:pt modelId="{9E975F3B-5434-4297-9AF8-265908868139}" type="sibTrans" cxnId="{6DB1EEA7-A621-41DD-819D-801435F22E60}">
      <dgm:prSet/>
      <dgm:spPr/>
      <dgm:t>
        <a:bodyPr/>
        <a:lstStyle/>
        <a:p>
          <a:endParaRPr lang="en-US"/>
        </a:p>
      </dgm:t>
    </dgm:pt>
    <dgm:pt modelId="{9000124F-9D2D-470A-8459-0D07A315C3D9}">
      <dgm:prSet/>
      <dgm:spPr/>
      <dgm:t>
        <a:bodyPr/>
        <a:lstStyle/>
        <a:p>
          <a:r>
            <a:rPr lang="en-US"/>
            <a:t>Cluster Analysis:</a:t>
          </a:r>
        </a:p>
      </dgm:t>
    </dgm:pt>
    <dgm:pt modelId="{B2510A34-81C3-4422-AE42-EC26877F6DFA}" type="parTrans" cxnId="{01985E06-D389-4300-8688-5541941C3115}">
      <dgm:prSet/>
      <dgm:spPr/>
      <dgm:t>
        <a:bodyPr/>
        <a:lstStyle/>
        <a:p>
          <a:endParaRPr lang="en-US"/>
        </a:p>
      </dgm:t>
    </dgm:pt>
    <dgm:pt modelId="{EB3D6A06-1F0A-483D-8C0E-AD6EC9DA039C}" type="sibTrans" cxnId="{01985E06-D389-4300-8688-5541941C3115}">
      <dgm:prSet/>
      <dgm:spPr/>
      <dgm:t>
        <a:bodyPr/>
        <a:lstStyle/>
        <a:p>
          <a:endParaRPr lang="en-US"/>
        </a:p>
      </dgm:t>
    </dgm:pt>
    <dgm:pt modelId="{811C547A-BE6F-4AA8-9A75-C738A54ED946}">
      <dgm:prSet/>
      <dgm:spPr/>
      <dgm:t>
        <a:bodyPr/>
        <a:lstStyle/>
        <a:p>
          <a:pPr rtl="0"/>
          <a:r>
            <a:rPr lang="en-US"/>
            <a:t>It comprises of</a:t>
          </a:r>
          <a:r>
            <a:rPr lang="en-US">
              <a:latin typeface="Aptos Display" panose="02110004020202020204"/>
            </a:rPr>
            <a:t> 5</a:t>
          </a:r>
          <a:r>
            <a:rPr lang="en-US"/>
            <a:t> Clusters</a:t>
          </a:r>
        </a:p>
      </dgm:t>
    </dgm:pt>
    <dgm:pt modelId="{238F5C79-0078-41E7-8F45-3FBDC02E1072}" type="parTrans" cxnId="{2C6B30DA-BBC9-419C-872F-8F76381DD24D}">
      <dgm:prSet/>
      <dgm:spPr/>
      <dgm:t>
        <a:bodyPr/>
        <a:lstStyle/>
        <a:p>
          <a:endParaRPr lang="en-US"/>
        </a:p>
      </dgm:t>
    </dgm:pt>
    <dgm:pt modelId="{A1FE65CF-4749-43C1-8629-4968F027831A}" type="sibTrans" cxnId="{2C6B30DA-BBC9-419C-872F-8F76381DD24D}">
      <dgm:prSet/>
      <dgm:spPr/>
      <dgm:t>
        <a:bodyPr/>
        <a:lstStyle/>
        <a:p>
          <a:endParaRPr lang="en-US"/>
        </a:p>
      </dgm:t>
    </dgm:pt>
    <dgm:pt modelId="{815C9BB3-4C1C-4857-A865-551A4F74EA93}">
      <dgm:prSet/>
      <dgm:spPr/>
      <dgm:t>
        <a:bodyPr/>
        <a:lstStyle/>
        <a:p>
          <a:r>
            <a:rPr lang="en-US"/>
            <a:t>Comparative Analysis:</a:t>
          </a:r>
        </a:p>
      </dgm:t>
    </dgm:pt>
    <dgm:pt modelId="{59F9EA63-E8B5-4A8F-B5DB-5CAF84ECFC9C}" type="parTrans" cxnId="{F9B14117-FF82-474B-A5C3-AC5DD2DEF0D7}">
      <dgm:prSet/>
      <dgm:spPr/>
      <dgm:t>
        <a:bodyPr/>
        <a:lstStyle/>
        <a:p>
          <a:endParaRPr lang="en-US"/>
        </a:p>
      </dgm:t>
    </dgm:pt>
    <dgm:pt modelId="{E24D8B38-A210-498E-B206-E0DBAE7EA61E}" type="sibTrans" cxnId="{F9B14117-FF82-474B-A5C3-AC5DD2DEF0D7}">
      <dgm:prSet/>
      <dgm:spPr/>
      <dgm:t>
        <a:bodyPr/>
        <a:lstStyle/>
        <a:p>
          <a:endParaRPr lang="en-US"/>
        </a:p>
      </dgm:t>
    </dgm:pt>
    <dgm:pt modelId="{DF0B27CB-3069-419E-8357-0D6D8404FAF3}">
      <dgm:prSet/>
      <dgm:spPr/>
      <dgm:t>
        <a:bodyPr/>
        <a:lstStyle/>
        <a:p>
          <a:r>
            <a:rPr lang="en-US"/>
            <a:t>VEV Model</a:t>
          </a:r>
        </a:p>
      </dgm:t>
    </dgm:pt>
    <dgm:pt modelId="{41775A51-DA5C-4A0F-9F1C-2D4ECDAD15CF}" type="parTrans" cxnId="{77359A0B-F328-4986-954D-F2E5426C5FFA}">
      <dgm:prSet/>
      <dgm:spPr/>
      <dgm:t>
        <a:bodyPr/>
        <a:lstStyle/>
        <a:p>
          <a:endParaRPr lang="en-US"/>
        </a:p>
      </dgm:t>
    </dgm:pt>
    <dgm:pt modelId="{2838B028-0CBC-4A86-A1C8-17E725E922A7}" type="sibTrans" cxnId="{77359A0B-F328-4986-954D-F2E5426C5FFA}">
      <dgm:prSet/>
      <dgm:spPr/>
      <dgm:t>
        <a:bodyPr/>
        <a:lstStyle/>
        <a:p>
          <a:endParaRPr lang="en-US"/>
        </a:p>
      </dgm:t>
    </dgm:pt>
    <dgm:pt modelId="{5E37AE8D-D01C-49F4-A3E4-DCF92C82DD54}">
      <dgm:prSet/>
      <dgm:spPr/>
      <dgm:t>
        <a:bodyPr/>
        <a:lstStyle/>
        <a:p>
          <a:r>
            <a:rPr lang="en-US"/>
            <a:t>CLARA</a:t>
          </a:r>
        </a:p>
      </dgm:t>
    </dgm:pt>
    <dgm:pt modelId="{9B31DBDB-F72B-452E-AE5B-B8FD43B31A8D}" type="parTrans" cxnId="{2E00403D-5FF5-4570-BB43-03B66D8F3958}">
      <dgm:prSet/>
      <dgm:spPr/>
      <dgm:t>
        <a:bodyPr/>
        <a:lstStyle/>
        <a:p>
          <a:endParaRPr lang="en-US"/>
        </a:p>
      </dgm:t>
    </dgm:pt>
    <dgm:pt modelId="{25E8861A-64B2-445E-8DE4-FB21512F033D}" type="sibTrans" cxnId="{2E00403D-5FF5-4570-BB43-03B66D8F3958}">
      <dgm:prSet/>
      <dgm:spPr/>
      <dgm:t>
        <a:bodyPr/>
        <a:lstStyle/>
        <a:p>
          <a:endParaRPr lang="en-US"/>
        </a:p>
      </dgm:t>
    </dgm:pt>
    <dgm:pt modelId="{45C60180-8042-4150-B74B-00B9DCFD6C37}">
      <dgm:prSet/>
      <dgm:spPr/>
      <dgm:t>
        <a:bodyPr/>
        <a:lstStyle/>
        <a:p>
          <a:r>
            <a:rPr lang="en-US" err="1"/>
            <a:t>HKmeans</a:t>
          </a:r>
          <a:r>
            <a:rPr lang="en-US"/>
            <a:t> and Fuzzy Clustering</a:t>
          </a:r>
        </a:p>
      </dgm:t>
    </dgm:pt>
    <dgm:pt modelId="{7669E3AC-535F-465D-8E8D-14E262E1FAA2}" type="parTrans" cxnId="{7D2BCEEF-38EB-428F-B0B6-641B599CB7C7}">
      <dgm:prSet/>
      <dgm:spPr/>
      <dgm:t>
        <a:bodyPr/>
        <a:lstStyle/>
        <a:p>
          <a:endParaRPr lang="en-US"/>
        </a:p>
      </dgm:t>
    </dgm:pt>
    <dgm:pt modelId="{05E6A13E-BE8B-4008-907D-2E0E56F84FB0}" type="sibTrans" cxnId="{7D2BCEEF-38EB-428F-B0B6-641B599CB7C7}">
      <dgm:prSet/>
      <dgm:spPr/>
      <dgm:t>
        <a:bodyPr/>
        <a:lstStyle/>
        <a:p>
          <a:endParaRPr lang="en-US"/>
        </a:p>
      </dgm:t>
    </dgm:pt>
    <dgm:pt modelId="{A12ED0CD-3EC6-824B-9F0C-2B9270ACBE3F}" type="pres">
      <dgm:prSet presAssocID="{E649BD30-AD85-44FE-94F3-37F5D5E3E2D7}" presName="Name0" presStyleCnt="0">
        <dgm:presLayoutVars>
          <dgm:dir/>
          <dgm:animLvl val="lvl"/>
          <dgm:resizeHandles val="exact"/>
        </dgm:presLayoutVars>
      </dgm:prSet>
      <dgm:spPr/>
    </dgm:pt>
    <dgm:pt modelId="{AF6AA643-3AFF-FD4A-BD84-12DD92F5472F}" type="pres">
      <dgm:prSet presAssocID="{A98D2E2D-6346-4B86-A5E4-81E777A78933}" presName="linNode" presStyleCnt="0"/>
      <dgm:spPr/>
    </dgm:pt>
    <dgm:pt modelId="{0B672E29-A678-8C48-A3DA-5296C3138F26}" type="pres">
      <dgm:prSet presAssocID="{A98D2E2D-6346-4B86-A5E4-81E777A78933}" presName="parentText" presStyleLbl="node1" presStyleIdx="0" presStyleCnt="3">
        <dgm:presLayoutVars>
          <dgm:chMax val="1"/>
          <dgm:bulletEnabled val="1"/>
        </dgm:presLayoutVars>
      </dgm:prSet>
      <dgm:spPr/>
    </dgm:pt>
    <dgm:pt modelId="{893B4688-0B7A-1044-8CBD-ED1A70A59B6C}" type="pres">
      <dgm:prSet presAssocID="{A98D2E2D-6346-4B86-A5E4-81E777A78933}" presName="descendantText" presStyleLbl="alignAccFollowNode1" presStyleIdx="0" presStyleCnt="3">
        <dgm:presLayoutVars>
          <dgm:bulletEnabled val="1"/>
        </dgm:presLayoutVars>
      </dgm:prSet>
      <dgm:spPr/>
    </dgm:pt>
    <dgm:pt modelId="{D9EA0CBA-6FED-404E-88EB-9B84573D7947}" type="pres">
      <dgm:prSet presAssocID="{CDBB74AE-6D88-4165-AC21-9F0539D49611}" presName="sp" presStyleCnt="0"/>
      <dgm:spPr/>
    </dgm:pt>
    <dgm:pt modelId="{6E63C232-7A0B-514C-A723-5F57091A5D9D}" type="pres">
      <dgm:prSet presAssocID="{9000124F-9D2D-470A-8459-0D07A315C3D9}" presName="linNode" presStyleCnt="0"/>
      <dgm:spPr/>
    </dgm:pt>
    <dgm:pt modelId="{3739DA85-90A8-474E-8FE0-BB64CFC449F0}" type="pres">
      <dgm:prSet presAssocID="{9000124F-9D2D-470A-8459-0D07A315C3D9}" presName="parentText" presStyleLbl="node1" presStyleIdx="1" presStyleCnt="3">
        <dgm:presLayoutVars>
          <dgm:chMax val="1"/>
          <dgm:bulletEnabled val="1"/>
        </dgm:presLayoutVars>
      </dgm:prSet>
      <dgm:spPr/>
    </dgm:pt>
    <dgm:pt modelId="{7A830A61-F7D7-5746-9570-A513950C5533}" type="pres">
      <dgm:prSet presAssocID="{9000124F-9D2D-470A-8459-0D07A315C3D9}" presName="descendantText" presStyleLbl="alignAccFollowNode1" presStyleIdx="1" presStyleCnt="3">
        <dgm:presLayoutVars>
          <dgm:bulletEnabled val="1"/>
        </dgm:presLayoutVars>
      </dgm:prSet>
      <dgm:spPr/>
    </dgm:pt>
    <dgm:pt modelId="{9D29F7C5-24F3-764F-BBBD-0FA90647C073}" type="pres">
      <dgm:prSet presAssocID="{EB3D6A06-1F0A-483D-8C0E-AD6EC9DA039C}" presName="sp" presStyleCnt="0"/>
      <dgm:spPr/>
    </dgm:pt>
    <dgm:pt modelId="{AE315304-1A23-C042-B38E-8C1F10A5918F}" type="pres">
      <dgm:prSet presAssocID="{815C9BB3-4C1C-4857-A865-551A4F74EA93}" presName="linNode" presStyleCnt="0"/>
      <dgm:spPr/>
    </dgm:pt>
    <dgm:pt modelId="{D808E76D-8232-D44D-A53B-43292C8C6B53}" type="pres">
      <dgm:prSet presAssocID="{815C9BB3-4C1C-4857-A865-551A4F74EA93}" presName="parentText" presStyleLbl="node1" presStyleIdx="2" presStyleCnt="3">
        <dgm:presLayoutVars>
          <dgm:chMax val="1"/>
          <dgm:bulletEnabled val="1"/>
        </dgm:presLayoutVars>
      </dgm:prSet>
      <dgm:spPr/>
    </dgm:pt>
    <dgm:pt modelId="{1D14F611-9C2E-2B47-9D33-901181D03A76}" type="pres">
      <dgm:prSet presAssocID="{815C9BB3-4C1C-4857-A865-551A4F74EA93}" presName="descendantText" presStyleLbl="alignAccFollowNode1" presStyleIdx="2" presStyleCnt="3">
        <dgm:presLayoutVars>
          <dgm:bulletEnabled val="1"/>
        </dgm:presLayoutVars>
      </dgm:prSet>
      <dgm:spPr/>
    </dgm:pt>
  </dgm:ptLst>
  <dgm:cxnLst>
    <dgm:cxn modelId="{01985E06-D389-4300-8688-5541941C3115}" srcId="{E649BD30-AD85-44FE-94F3-37F5D5E3E2D7}" destId="{9000124F-9D2D-470A-8459-0D07A315C3D9}" srcOrd="1" destOrd="0" parTransId="{B2510A34-81C3-4422-AE42-EC26877F6DFA}" sibTransId="{EB3D6A06-1F0A-483D-8C0E-AD6EC9DA039C}"/>
    <dgm:cxn modelId="{77359A0B-F328-4986-954D-F2E5426C5FFA}" srcId="{815C9BB3-4C1C-4857-A865-551A4F74EA93}" destId="{DF0B27CB-3069-419E-8357-0D6D8404FAF3}" srcOrd="0" destOrd="0" parTransId="{41775A51-DA5C-4A0F-9F1C-2D4ECDAD15CF}" sibTransId="{2838B028-0CBC-4A86-A1C8-17E725E922A7}"/>
    <dgm:cxn modelId="{F9B14117-FF82-474B-A5C3-AC5DD2DEF0D7}" srcId="{E649BD30-AD85-44FE-94F3-37F5D5E3E2D7}" destId="{815C9BB3-4C1C-4857-A865-551A4F74EA93}" srcOrd="2" destOrd="0" parTransId="{59F9EA63-E8B5-4A8F-B5DB-5CAF84ECFC9C}" sibTransId="{E24D8B38-A210-498E-B206-E0DBAE7EA61E}"/>
    <dgm:cxn modelId="{86B05F3B-FE30-BB48-8B18-5549CE7A99A8}" type="presOf" srcId="{9000124F-9D2D-470A-8459-0D07A315C3D9}" destId="{3739DA85-90A8-474E-8FE0-BB64CFC449F0}" srcOrd="0" destOrd="0" presId="urn:microsoft.com/office/officeart/2005/8/layout/vList5"/>
    <dgm:cxn modelId="{2E00403D-5FF5-4570-BB43-03B66D8F3958}" srcId="{815C9BB3-4C1C-4857-A865-551A4F74EA93}" destId="{5E37AE8D-D01C-49F4-A3E4-DCF92C82DD54}" srcOrd="1" destOrd="0" parTransId="{9B31DBDB-F72B-452E-AE5B-B8FD43B31A8D}" sibTransId="{25E8861A-64B2-445E-8DE4-FB21512F033D}"/>
    <dgm:cxn modelId="{CE037E4E-99F2-FE49-912C-C5BC9DB5451F}" type="presOf" srcId="{45C60180-8042-4150-B74B-00B9DCFD6C37}" destId="{1D14F611-9C2E-2B47-9D33-901181D03A76}" srcOrd="0" destOrd="2" presId="urn:microsoft.com/office/officeart/2005/8/layout/vList5"/>
    <dgm:cxn modelId="{ECA3EE6F-5852-5149-860E-E0A448FB1FED}" type="presOf" srcId="{5E37AE8D-D01C-49F4-A3E4-DCF92C82DD54}" destId="{1D14F611-9C2E-2B47-9D33-901181D03A76}" srcOrd="0" destOrd="1" presId="urn:microsoft.com/office/officeart/2005/8/layout/vList5"/>
    <dgm:cxn modelId="{26116D8B-E131-8D4B-8325-A3610CA2D934}" type="presOf" srcId="{DF0B27CB-3069-419E-8357-0D6D8404FAF3}" destId="{1D14F611-9C2E-2B47-9D33-901181D03A76}" srcOrd="0" destOrd="0" presId="urn:microsoft.com/office/officeart/2005/8/layout/vList5"/>
    <dgm:cxn modelId="{6DFEC78B-6275-4AA0-B5F8-7AD23E13CDA5}" srcId="{A98D2E2D-6346-4B86-A5E4-81E777A78933}" destId="{1407E65D-2693-4634-ADAF-CB53CCAE704B}" srcOrd="0" destOrd="0" parTransId="{C4962D19-3A23-4679-A3CD-E65DF5FA37FF}" sibTransId="{CC7ACC65-BB1A-4841-A60B-59089889F299}"/>
    <dgm:cxn modelId="{E37B55A1-F987-3243-A44C-0DB0841B4335}" type="presOf" srcId="{E649BD30-AD85-44FE-94F3-37F5D5E3E2D7}" destId="{A12ED0CD-3EC6-824B-9F0C-2B9270ACBE3F}" srcOrd="0" destOrd="0" presId="urn:microsoft.com/office/officeart/2005/8/layout/vList5"/>
    <dgm:cxn modelId="{6DB1EEA7-A621-41DD-819D-801435F22E60}" srcId="{A98D2E2D-6346-4B86-A5E4-81E777A78933}" destId="{B752F943-D4D6-42E9-BFF9-E46CC72DBF87}" srcOrd="1" destOrd="0" parTransId="{78DA5769-98E6-45AE-88C2-79A81CE26C49}" sibTransId="{9E975F3B-5434-4297-9AF8-265908868139}"/>
    <dgm:cxn modelId="{FD6D03B4-82B2-974E-B62E-2230647081D6}" type="presOf" srcId="{811C547A-BE6F-4AA8-9A75-C738A54ED946}" destId="{7A830A61-F7D7-5746-9570-A513950C5533}" srcOrd="0" destOrd="0" presId="urn:microsoft.com/office/officeart/2005/8/layout/vList5"/>
    <dgm:cxn modelId="{446979D1-F61F-BB49-AD1F-619E270366A7}" type="presOf" srcId="{A98D2E2D-6346-4B86-A5E4-81E777A78933}" destId="{0B672E29-A678-8C48-A3DA-5296C3138F26}" srcOrd="0" destOrd="0" presId="urn:microsoft.com/office/officeart/2005/8/layout/vList5"/>
    <dgm:cxn modelId="{5E21ECD5-B802-0243-8AF2-E84FEA5F159F}" type="presOf" srcId="{B752F943-D4D6-42E9-BFF9-E46CC72DBF87}" destId="{893B4688-0B7A-1044-8CBD-ED1A70A59B6C}" srcOrd="0" destOrd="1" presId="urn:microsoft.com/office/officeart/2005/8/layout/vList5"/>
    <dgm:cxn modelId="{3E0A61D6-E6CC-2943-9724-16E11DA74F80}" type="presOf" srcId="{815C9BB3-4C1C-4857-A865-551A4F74EA93}" destId="{D808E76D-8232-D44D-A53B-43292C8C6B53}" srcOrd="0" destOrd="0" presId="urn:microsoft.com/office/officeart/2005/8/layout/vList5"/>
    <dgm:cxn modelId="{2C6B30DA-BBC9-419C-872F-8F76381DD24D}" srcId="{9000124F-9D2D-470A-8459-0D07A315C3D9}" destId="{811C547A-BE6F-4AA8-9A75-C738A54ED946}" srcOrd="0" destOrd="0" parTransId="{238F5C79-0078-41E7-8F45-3FBDC02E1072}" sibTransId="{A1FE65CF-4749-43C1-8629-4968F027831A}"/>
    <dgm:cxn modelId="{4ACE8CDA-610D-483B-8FF2-EC73A7F24FFB}" srcId="{E649BD30-AD85-44FE-94F3-37F5D5E3E2D7}" destId="{A98D2E2D-6346-4B86-A5E4-81E777A78933}" srcOrd="0" destOrd="0" parTransId="{434414F7-532E-4D46-955D-9ED0C0007BB4}" sibTransId="{CDBB74AE-6D88-4165-AC21-9F0539D49611}"/>
    <dgm:cxn modelId="{7D2BCEEF-38EB-428F-B0B6-641B599CB7C7}" srcId="{815C9BB3-4C1C-4857-A865-551A4F74EA93}" destId="{45C60180-8042-4150-B74B-00B9DCFD6C37}" srcOrd="2" destOrd="0" parTransId="{7669E3AC-535F-465D-8E8D-14E262E1FAA2}" sibTransId="{05E6A13E-BE8B-4008-907D-2E0E56F84FB0}"/>
    <dgm:cxn modelId="{FD807CF8-B73C-D74F-A3F3-745C5C534479}" type="presOf" srcId="{1407E65D-2693-4634-ADAF-CB53CCAE704B}" destId="{893B4688-0B7A-1044-8CBD-ED1A70A59B6C}" srcOrd="0" destOrd="0" presId="urn:microsoft.com/office/officeart/2005/8/layout/vList5"/>
    <dgm:cxn modelId="{21B3C9CF-FE1D-CB46-BC5D-85D3760EA44F}" type="presParOf" srcId="{A12ED0CD-3EC6-824B-9F0C-2B9270ACBE3F}" destId="{AF6AA643-3AFF-FD4A-BD84-12DD92F5472F}" srcOrd="0" destOrd="0" presId="urn:microsoft.com/office/officeart/2005/8/layout/vList5"/>
    <dgm:cxn modelId="{AC7DB490-B26D-3646-B230-E9A366DA7B09}" type="presParOf" srcId="{AF6AA643-3AFF-FD4A-BD84-12DD92F5472F}" destId="{0B672E29-A678-8C48-A3DA-5296C3138F26}" srcOrd="0" destOrd="0" presId="urn:microsoft.com/office/officeart/2005/8/layout/vList5"/>
    <dgm:cxn modelId="{84BBAA2E-CFA0-A041-A420-38BED9DC4E14}" type="presParOf" srcId="{AF6AA643-3AFF-FD4A-BD84-12DD92F5472F}" destId="{893B4688-0B7A-1044-8CBD-ED1A70A59B6C}" srcOrd="1" destOrd="0" presId="urn:microsoft.com/office/officeart/2005/8/layout/vList5"/>
    <dgm:cxn modelId="{DAC693EC-5C3B-FC4C-8027-BBBF5C18FA3C}" type="presParOf" srcId="{A12ED0CD-3EC6-824B-9F0C-2B9270ACBE3F}" destId="{D9EA0CBA-6FED-404E-88EB-9B84573D7947}" srcOrd="1" destOrd="0" presId="urn:microsoft.com/office/officeart/2005/8/layout/vList5"/>
    <dgm:cxn modelId="{70564DA0-01AC-9444-90C6-FE5D2A901517}" type="presParOf" srcId="{A12ED0CD-3EC6-824B-9F0C-2B9270ACBE3F}" destId="{6E63C232-7A0B-514C-A723-5F57091A5D9D}" srcOrd="2" destOrd="0" presId="urn:microsoft.com/office/officeart/2005/8/layout/vList5"/>
    <dgm:cxn modelId="{F50DC781-132B-D64F-BCC6-BD2908388CA7}" type="presParOf" srcId="{6E63C232-7A0B-514C-A723-5F57091A5D9D}" destId="{3739DA85-90A8-474E-8FE0-BB64CFC449F0}" srcOrd="0" destOrd="0" presId="urn:microsoft.com/office/officeart/2005/8/layout/vList5"/>
    <dgm:cxn modelId="{F025FCBC-19D3-3D42-9BB3-296BB99237AF}" type="presParOf" srcId="{6E63C232-7A0B-514C-A723-5F57091A5D9D}" destId="{7A830A61-F7D7-5746-9570-A513950C5533}" srcOrd="1" destOrd="0" presId="urn:microsoft.com/office/officeart/2005/8/layout/vList5"/>
    <dgm:cxn modelId="{A258EFD1-E269-494C-84C5-1D668CFE6559}" type="presParOf" srcId="{A12ED0CD-3EC6-824B-9F0C-2B9270ACBE3F}" destId="{9D29F7C5-24F3-764F-BBBD-0FA90647C073}" srcOrd="3" destOrd="0" presId="urn:microsoft.com/office/officeart/2005/8/layout/vList5"/>
    <dgm:cxn modelId="{61683889-A651-8C47-8075-A8F1B6CDAEF9}" type="presParOf" srcId="{A12ED0CD-3EC6-824B-9F0C-2B9270ACBE3F}" destId="{AE315304-1A23-C042-B38E-8C1F10A5918F}" srcOrd="4" destOrd="0" presId="urn:microsoft.com/office/officeart/2005/8/layout/vList5"/>
    <dgm:cxn modelId="{475B7ED0-4B31-C94C-873B-E9325F04FF15}" type="presParOf" srcId="{AE315304-1A23-C042-B38E-8C1F10A5918F}" destId="{D808E76D-8232-D44D-A53B-43292C8C6B53}" srcOrd="0" destOrd="0" presId="urn:microsoft.com/office/officeart/2005/8/layout/vList5"/>
    <dgm:cxn modelId="{8A0630BB-42D3-0647-95F8-2DE04546501F}" type="presParOf" srcId="{AE315304-1A23-C042-B38E-8C1F10A5918F}" destId="{1D14F611-9C2E-2B47-9D33-901181D03A7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18691-1362-4422-954B-7960B543258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76C4165-BF7D-4393-9C1E-B18E4B7FCBFF}">
      <dgm:prSet/>
      <dgm:spPr/>
      <dgm:t>
        <a:bodyPr/>
        <a:lstStyle/>
        <a:p>
          <a:r>
            <a:rPr lang="en-US" b="0" i="0"/>
            <a:t>The dataset contains 9000 active credit card holders' behavior over 6 months</a:t>
          </a:r>
          <a:endParaRPr lang="en-US"/>
        </a:p>
      </dgm:t>
    </dgm:pt>
    <dgm:pt modelId="{D650EB47-7986-4B23-A10C-C5B31B65C7B3}" type="parTrans" cxnId="{560212CB-2EB5-4ED0-8A67-A278D54C4DE2}">
      <dgm:prSet/>
      <dgm:spPr/>
      <dgm:t>
        <a:bodyPr/>
        <a:lstStyle/>
        <a:p>
          <a:endParaRPr lang="en-US"/>
        </a:p>
      </dgm:t>
    </dgm:pt>
    <dgm:pt modelId="{5FA8C524-A7B3-4D1A-A026-0F72C4A23BD2}" type="sibTrans" cxnId="{560212CB-2EB5-4ED0-8A67-A278D54C4DE2}">
      <dgm:prSet/>
      <dgm:spPr/>
      <dgm:t>
        <a:bodyPr/>
        <a:lstStyle/>
        <a:p>
          <a:endParaRPr lang="en-US"/>
        </a:p>
      </dgm:t>
    </dgm:pt>
    <dgm:pt modelId="{954654E8-FFC2-47F8-95CA-F5CFDE185FD7}">
      <dgm:prSet/>
      <dgm:spPr/>
      <dgm:t>
        <a:bodyPr/>
        <a:lstStyle/>
        <a:p>
          <a:r>
            <a:rPr lang="en-US"/>
            <a:t>It includes 18 behavioral variables such as balance, purchases, cash advances, and payment frequency</a:t>
          </a:r>
        </a:p>
      </dgm:t>
    </dgm:pt>
    <dgm:pt modelId="{847C5A19-C280-4C79-BC1D-7BADC333764E}" type="parTrans" cxnId="{01A8ECAB-C0E8-494B-98A7-80C5A126E58D}">
      <dgm:prSet/>
      <dgm:spPr/>
      <dgm:t>
        <a:bodyPr/>
        <a:lstStyle/>
        <a:p>
          <a:endParaRPr lang="en-US"/>
        </a:p>
      </dgm:t>
    </dgm:pt>
    <dgm:pt modelId="{41028AEB-B5FA-4B2F-8F63-A804C5ACBBCE}" type="sibTrans" cxnId="{01A8ECAB-C0E8-494B-98A7-80C5A126E58D}">
      <dgm:prSet/>
      <dgm:spPr/>
      <dgm:t>
        <a:bodyPr/>
        <a:lstStyle/>
        <a:p>
          <a:endParaRPr lang="en-US"/>
        </a:p>
      </dgm:t>
    </dgm:pt>
    <dgm:pt modelId="{750C6E96-4722-4E71-912E-3BAE46331445}">
      <dgm:prSet/>
      <dgm:spPr/>
      <dgm:t>
        <a:bodyPr/>
        <a:lstStyle/>
        <a:p>
          <a:pPr>
            <a:buFont typeface="+mj-lt"/>
            <a:buAutoNum type="arabicPeriod"/>
          </a:pPr>
          <a:r>
            <a:rPr lang="en-US" b="0" i="0"/>
            <a:t>Investigated the distribution and summary statistics of each variable</a:t>
          </a:r>
        </a:p>
      </dgm:t>
    </dgm:pt>
    <dgm:pt modelId="{FAAC3EEC-0277-4A21-89AD-115A97B0C62B}" type="parTrans" cxnId="{9D7CFBD6-9C1F-4EA0-9FB4-0A5431ED7075}">
      <dgm:prSet/>
      <dgm:spPr/>
      <dgm:t>
        <a:bodyPr/>
        <a:lstStyle/>
        <a:p>
          <a:endParaRPr lang="en-US"/>
        </a:p>
      </dgm:t>
    </dgm:pt>
    <dgm:pt modelId="{0578E4BD-DB90-4576-A250-9A9519CC4B67}" type="sibTrans" cxnId="{9D7CFBD6-9C1F-4EA0-9FB4-0A5431ED7075}">
      <dgm:prSet/>
      <dgm:spPr/>
      <dgm:t>
        <a:bodyPr/>
        <a:lstStyle/>
        <a:p>
          <a:endParaRPr lang="en-US"/>
        </a:p>
      </dgm:t>
    </dgm:pt>
    <dgm:pt modelId="{45CBB878-C5E1-487C-A963-3149BB6794C7}" type="pres">
      <dgm:prSet presAssocID="{E0818691-1362-4422-954B-7960B543258D}" presName="root" presStyleCnt="0">
        <dgm:presLayoutVars>
          <dgm:dir/>
          <dgm:resizeHandles val="exact"/>
        </dgm:presLayoutVars>
      </dgm:prSet>
      <dgm:spPr/>
    </dgm:pt>
    <dgm:pt modelId="{686CC871-DADC-425D-8A9A-F6593DC0757B}" type="pres">
      <dgm:prSet presAssocID="{876C4165-BF7D-4393-9C1E-B18E4B7FCBFF}" presName="compNode" presStyleCnt="0"/>
      <dgm:spPr/>
    </dgm:pt>
    <dgm:pt modelId="{EC8D305E-B3E2-42D4-BC2F-BA326968D0F6}" type="pres">
      <dgm:prSet presAssocID="{876C4165-BF7D-4393-9C1E-B18E4B7FCBFF}" presName="bgRect" presStyleLbl="bgShp" presStyleIdx="0" presStyleCnt="3"/>
      <dgm:spPr/>
    </dgm:pt>
    <dgm:pt modelId="{F146FD0C-2E0A-40AB-A8F7-21ADC9AA4165}" type="pres">
      <dgm:prSet presAssocID="{876C4165-BF7D-4393-9C1E-B18E4B7FCB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4ADBDFCC-5657-4395-B7D0-378059AA5BD0}" type="pres">
      <dgm:prSet presAssocID="{876C4165-BF7D-4393-9C1E-B18E4B7FCBFF}" presName="spaceRect" presStyleCnt="0"/>
      <dgm:spPr/>
    </dgm:pt>
    <dgm:pt modelId="{FE783D17-2B75-45C5-8DDB-562D04EA4D4A}" type="pres">
      <dgm:prSet presAssocID="{876C4165-BF7D-4393-9C1E-B18E4B7FCBFF}" presName="parTx" presStyleLbl="revTx" presStyleIdx="0" presStyleCnt="3">
        <dgm:presLayoutVars>
          <dgm:chMax val="0"/>
          <dgm:chPref val="0"/>
        </dgm:presLayoutVars>
      </dgm:prSet>
      <dgm:spPr/>
    </dgm:pt>
    <dgm:pt modelId="{A8D0C789-DE5B-4880-A8C2-E727A409A296}" type="pres">
      <dgm:prSet presAssocID="{5FA8C524-A7B3-4D1A-A026-0F72C4A23BD2}" presName="sibTrans" presStyleCnt="0"/>
      <dgm:spPr/>
    </dgm:pt>
    <dgm:pt modelId="{FAE83266-9775-4EAA-B886-76C5C1E71942}" type="pres">
      <dgm:prSet presAssocID="{954654E8-FFC2-47F8-95CA-F5CFDE185FD7}" presName="compNode" presStyleCnt="0"/>
      <dgm:spPr/>
    </dgm:pt>
    <dgm:pt modelId="{6AF67ABE-073F-481B-9982-DCFEC009D92A}" type="pres">
      <dgm:prSet presAssocID="{954654E8-FFC2-47F8-95CA-F5CFDE185FD7}" presName="bgRect" presStyleLbl="bgShp" presStyleIdx="1" presStyleCnt="3"/>
      <dgm:spPr/>
    </dgm:pt>
    <dgm:pt modelId="{6FB36B5F-9C9F-4284-80E6-E5E6AD685893}" type="pres">
      <dgm:prSet presAssocID="{954654E8-FFC2-47F8-95CA-F5CFDE185F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32E03E0A-0DAC-4C3E-81E5-CFF07DC2B87A}" type="pres">
      <dgm:prSet presAssocID="{954654E8-FFC2-47F8-95CA-F5CFDE185FD7}" presName="spaceRect" presStyleCnt="0"/>
      <dgm:spPr/>
    </dgm:pt>
    <dgm:pt modelId="{090C5958-D27C-46D6-85E0-DD3643758C5A}" type="pres">
      <dgm:prSet presAssocID="{954654E8-FFC2-47F8-95CA-F5CFDE185FD7}" presName="parTx" presStyleLbl="revTx" presStyleIdx="1" presStyleCnt="3">
        <dgm:presLayoutVars>
          <dgm:chMax val="0"/>
          <dgm:chPref val="0"/>
        </dgm:presLayoutVars>
      </dgm:prSet>
      <dgm:spPr/>
    </dgm:pt>
    <dgm:pt modelId="{D13AE777-5A08-4A17-BF09-254A14889899}" type="pres">
      <dgm:prSet presAssocID="{41028AEB-B5FA-4B2F-8F63-A804C5ACBBCE}" presName="sibTrans" presStyleCnt="0"/>
      <dgm:spPr/>
    </dgm:pt>
    <dgm:pt modelId="{318CE3F0-9161-4D62-83F1-FA185F772C5B}" type="pres">
      <dgm:prSet presAssocID="{750C6E96-4722-4E71-912E-3BAE46331445}" presName="compNode" presStyleCnt="0"/>
      <dgm:spPr/>
    </dgm:pt>
    <dgm:pt modelId="{93A83E0B-2162-41B1-8BB0-E6A4CFADE0A6}" type="pres">
      <dgm:prSet presAssocID="{750C6E96-4722-4E71-912E-3BAE46331445}" presName="bgRect" presStyleLbl="bgShp" presStyleIdx="2" presStyleCnt="3"/>
      <dgm:spPr/>
    </dgm:pt>
    <dgm:pt modelId="{10DFFE94-B931-471D-B0AE-537ADDCB1576}" type="pres">
      <dgm:prSet presAssocID="{750C6E96-4722-4E71-912E-3BAE463314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5C34E30B-CFFC-4CF1-A6E4-39751123BFE0}" type="pres">
      <dgm:prSet presAssocID="{750C6E96-4722-4E71-912E-3BAE46331445}" presName="spaceRect" presStyleCnt="0"/>
      <dgm:spPr/>
    </dgm:pt>
    <dgm:pt modelId="{850B2CC9-6C3A-4B0F-9085-57C1D274A004}" type="pres">
      <dgm:prSet presAssocID="{750C6E96-4722-4E71-912E-3BAE46331445}" presName="parTx" presStyleLbl="revTx" presStyleIdx="2" presStyleCnt="3">
        <dgm:presLayoutVars>
          <dgm:chMax val="0"/>
          <dgm:chPref val="0"/>
        </dgm:presLayoutVars>
      </dgm:prSet>
      <dgm:spPr/>
    </dgm:pt>
  </dgm:ptLst>
  <dgm:cxnLst>
    <dgm:cxn modelId="{ACE28F00-0D79-4882-86AB-6AB4F306B157}" type="presOf" srcId="{E0818691-1362-4422-954B-7960B543258D}" destId="{45CBB878-C5E1-487C-A963-3149BB6794C7}" srcOrd="0" destOrd="0" presId="urn:microsoft.com/office/officeart/2018/2/layout/IconVerticalSolidList"/>
    <dgm:cxn modelId="{C3BDA82A-3E21-49BC-867B-C861BDC9568E}" type="presOf" srcId="{750C6E96-4722-4E71-912E-3BAE46331445}" destId="{850B2CC9-6C3A-4B0F-9085-57C1D274A004}" srcOrd="0" destOrd="0" presId="urn:microsoft.com/office/officeart/2018/2/layout/IconVerticalSolidList"/>
    <dgm:cxn modelId="{00FB9591-F595-40C1-A91D-4582F881BF17}" type="presOf" srcId="{876C4165-BF7D-4393-9C1E-B18E4B7FCBFF}" destId="{FE783D17-2B75-45C5-8DDB-562D04EA4D4A}" srcOrd="0" destOrd="0" presId="urn:microsoft.com/office/officeart/2018/2/layout/IconVerticalSolidList"/>
    <dgm:cxn modelId="{C4D1E398-8CE2-4FE8-A2D3-D769367781B9}" type="presOf" srcId="{954654E8-FFC2-47F8-95CA-F5CFDE185FD7}" destId="{090C5958-D27C-46D6-85E0-DD3643758C5A}" srcOrd="0" destOrd="0" presId="urn:microsoft.com/office/officeart/2018/2/layout/IconVerticalSolidList"/>
    <dgm:cxn modelId="{01A8ECAB-C0E8-494B-98A7-80C5A126E58D}" srcId="{E0818691-1362-4422-954B-7960B543258D}" destId="{954654E8-FFC2-47F8-95CA-F5CFDE185FD7}" srcOrd="1" destOrd="0" parTransId="{847C5A19-C280-4C79-BC1D-7BADC333764E}" sibTransId="{41028AEB-B5FA-4B2F-8F63-A804C5ACBBCE}"/>
    <dgm:cxn modelId="{560212CB-2EB5-4ED0-8A67-A278D54C4DE2}" srcId="{E0818691-1362-4422-954B-7960B543258D}" destId="{876C4165-BF7D-4393-9C1E-B18E4B7FCBFF}" srcOrd="0" destOrd="0" parTransId="{D650EB47-7986-4B23-A10C-C5B31B65C7B3}" sibTransId="{5FA8C524-A7B3-4D1A-A026-0F72C4A23BD2}"/>
    <dgm:cxn modelId="{9D7CFBD6-9C1F-4EA0-9FB4-0A5431ED7075}" srcId="{E0818691-1362-4422-954B-7960B543258D}" destId="{750C6E96-4722-4E71-912E-3BAE46331445}" srcOrd="2" destOrd="0" parTransId="{FAAC3EEC-0277-4A21-89AD-115A97B0C62B}" sibTransId="{0578E4BD-DB90-4576-A250-9A9519CC4B67}"/>
    <dgm:cxn modelId="{303643E2-5D2F-4C4C-9307-D0F4D4DB0DEE}" type="presParOf" srcId="{45CBB878-C5E1-487C-A963-3149BB6794C7}" destId="{686CC871-DADC-425D-8A9A-F6593DC0757B}" srcOrd="0" destOrd="0" presId="urn:microsoft.com/office/officeart/2018/2/layout/IconVerticalSolidList"/>
    <dgm:cxn modelId="{0AF9D7F4-6BA0-4F27-8C2F-70AB74617ACD}" type="presParOf" srcId="{686CC871-DADC-425D-8A9A-F6593DC0757B}" destId="{EC8D305E-B3E2-42D4-BC2F-BA326968D0F6}" srcOrd="0" destOrd="0" presId="urn:microsoft.com/office/officeart/2018/2/layout/IconVerticalSolidList"/>
    <dgm:cxn modelId="{5262E89E-4A02-424D-98BC-7A3000D36751}" type="presParOf" srcId="{686CC871-DADC-425D-8A9A-F6593DC0757B}" destId="{F146FD0C-2E0A-40AB-A8F7-21ADC9AA4165}" srcOrd="1" destOrd="0" presId="urn:microsoft.com/office/officeart/2018/2/layout/IconVerticalSolidList"/>
    <dgm:cxn modelId="{A02811FA-9932-4AA3-AEED-91AFFFA6F7F3}" type="presParOf" srcId="{686CC871-DADC-425D-8A9A-F6593DC0757B}" destId="{4ADBDFCC-5657-4395-B7D0-378059AA5BD0}" srcOrd="2" destOrd="0" presId="urn:microsoft.com/office/officeart/2018/2/layout/IconVerticalSolidList"/>
    <dgm:cxn modelId="{8BEDEBBE-680C-4CEB-B02D-186E0628DC37}" type="presParOf" srcId="{686CC871-DADC-425D-8A9A-F6593DC0757B}" destId="{FE783D17-2B75-45C5-8DDB-562D04EA4D4A}" srcOrd="3" destOrd="0" presId="urn:microsoft.com/office/officeart/2018/2/layout/IconVerticalSolidList"/>
    <dgm:cxn modelId="{F3958389-963A-45ED-B1D4-3B0249CC9A25}" type="presParOf" srcId="{45CBB878-C5E1-487C-A963-3149BB6794C7}" destId="{A8D0C789-DE5B-4880-A8C2-E727A409A296}" srcOrd="1" destOrd="0" presId="urn:microsoft.com/office/officeart/2018/2/layout/IconVerticalSolidList"/>
    <dgm:cxn modelId="{538085B8-F32F-4853-B5DF-1472005D4AE8}" type="presParOf" srcId="{45CBB878-C5E1-487C-A963-3149BB6794C7}" destId="{FAE83266-9775-4EAA-B886-76C5C1E71942}" srcOrd="2" destOrd="0" presId="urn:microsoft.com/office/officeart/2018/2/layout/IconVerticalSolidList"/>
    <dgm:cxn modelId="{23DF2503-1E3E-4A41-8EA7-0C2C70D5CF36}" type="presParOf" srcId="{FAE83266-9775-4EAA-B886-76C5C1E71942}" destId="{6AF67ABE-073F-481B-9982-DCFEC009D92A}" srcOrd="0" destOrd="0" presId="urn:microsoft.com/office/officeart/2018/2/layout/IconVerticalSolidList"/>
    <dgm:cxn modelId="{C4CFBEDF-B002-4F45-A533-18CCA733FF31}" type="presParOf" srcId="{FAE83266-9775-4EAA-B886-76C5C1E71942}" destId="{6FB36B5F-9C9F-4284-80E6-E5E6AD685893}" srcOrd="1" destOrd="0" presId="urn:microsoft.com/office/officeart/2018/2/layout/IconVerticalSolidList"/>
    <dgm:cxn modelId="{3ED60C05-939A-46FA-97A9-9BBF5984326B}" type="presParOf" srcId="{FAE83266-9775-4EAA-B886-76C5C1E71942}" destId="{32E03E0A-0DAC-4C3E-81E5-CFF07DC2B87A}" srcOrd="2" destOrd="0" presId="urn:microsoft.com/office/officeart/2018/2/layout/IconVerticalSolidList"/>
    <dgm:cxn modelId="{7785AD9E-1659-4F0F-832C-E99D3BEA2C31}" type="presParOf" srcId="{FAE83266-9775-4EAA-B886-76C5C1E71942}" destId="{090C5958-D27C-46D6-85E0-DD3643758C5A}" srcOrd="3" destOrd="0" presId="urn:microsoft.com/office/officeart/2018/2/layout/IconVerticalSolidList"/>
    <dgm:cxn modelId="{0B9C4ADD-0D9A-4101-8BC6-49DB4587DC4D}" type="presParOf" srcId="{45CBB878-C5E1-487C-A963-3149BB6794C7}" destId="{D13AE777-5A08-4A17-BF09-254A14889899}" srcOrd="3" destOrd="0" presId="urn:microsoft.com/office/officeart/2018/2/layout/IconVerticalSolidList"/>
    <dgm:cxn modelId="{FC12874B-14DA-4BFF-85AA-251E03645DD3}" type="presParOf" srcId="{45CBB878-C5E1-487C-A963-3149BB6794C7}" destId="{318CE3F0-9161-4D62-83F1-FA185F772C5B}" srcOrd="4" destOrd="0" presId="urn:microsoft.com/office/officeart/2018/2/layout/IconVerticalSolidList"/>
    <dgm:cxn modelId="{8FD46B3D-5A0E-481A-9ABE-396A8A6E9C01}" type="presParOf" srcId="{318CE3F0-9161-4D62-83F1-FA185F772C5B}" destId="{93A83E0B-2162-41B1-8BB0-E6A4CFADE0A6}" srcOrd="0" destOrd="0" presId="urn:microsoft.com/office/officeart/2018/2/layout/IconVerticalSolidList"/>
    <dgm:cxn modelId="{9F4B5B4B-B02E-4A3C-A0AB-DCD29BD138DF}" type="presParOf" srcId="{318CE3F0-9161-4D62-83F1-FA185F772C5B}" destId="{10DFFE94-B931-471D-B0AE-537ADDCB1576}" srcOrd="1" destOrd="0" presId="urn:microsoft.com/office/officeart/2018/2/layout/IconVerticalSolidList"/>
    <dgm:cxn modelId="{F169F32F-6DDA-4852-9C5B-909EDD80B84E}" type="presParOf" srcId="{318CE3F0-9161-4D62-83F1-FA185F772C5B}" destId="{5C34E30B-CFFC-4CF1-A6E4-39751123BFE0}" srcOrd="2" destOrd="0" presId="urn:microsoft.com/office/officeart/2018/2/layout/IconVerticalSolidList"/>
    <dgm:cxn modelId="{7E01066A-4E16-4D94-B46B-90ABB5682E30}" type="presParOf" srcId="{318CE3F0-9161-4D62-83F1-FA185F772C5B}" destId="{850B2CC9-6C3A-4B0F-9085-57C1D274A00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7F13C7-54C4-41EB-9DFB-835EE1BAA0FA}"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US"/>
        </a:p>
      </dgm:t>
    </dgm:pt>
    <dgm:pt modelId="{A56359C4-A57C-41D9-9DCC-2C69EE8FF3B7}">
      <dgm:prSet/>
      <dgm:spPr/>
      <dgm:t>
        <a:bodyPr/>
        <a:lstStyle/>
        <a:p>
          <a:r>
            <a:rPr lang="en-US"/>
            <a:t>Original Variable Names Displayed</a:t>
          </a:r>
        </a:p>
      </dgm:t>
    </dgm:pt>
    <dgm:pt modelId="{ABBE5FC4-7347-4C3C-933F-227C2C2BD39E}" type="parTrans" cxnId="{3D6F6883-5BAE-41BF-845B-71C0F2B7740D}">
      <dgm:prSet/>
      <dgm:spPr/>
      <dgm:t>
        <a:bodyPr/>
        <a:lstStyle/>
        <a:p>
          <a:endParaRPr lang="en-US"/>
        </a:p>
      </dgm:t>
    </dgm:pt>
    <dgm:pt modelId="{95FCAE8B-FE11-48B4-92FB-BA66B91FFC59}" type="sibTrans" cxnId="{3D6F6883-5BAE-41BF-845B-71C0F2B7740D}">
      <dgm:prSet/>
      <dgm:spPr/>
      <dgm:t>
        <a:bodyPr/>
        <a:lstStyle/>
        <a:p>
          <a:endParaRPr lang="en-US"/>
        </a:p>
      </dgm:t>
    </dgm:pt>
    <dgm:pt modelId="{830A2437-5879-405D-B9D2-F81AF055BB49}">
      <dgm:prSet/>
      <dgm:spPr/>
      <dgm:t>
        <a:bodyPr/>
        <a:lstStyle/>
        <a:p>
          <a:r>
            <a:rPr lang="en-US"/>
            <a:t>Transformation of Variable Names</a:t>
          </a:r>
        </a:p>
      </dgm:t>
    </dgm:pt>
    <dgm:pt modelId="{B796A674-C308-4BF3-A319-97CAB818166E}" type="parTrans" cxnId="{2929E1C2-7B44-4406-9C21-33FF66250F25}">
      <dgm:prSet/>
      <dgm:spPr/>
      <dgm:t>
        <a:bodyPr/>
        <a:lstStyle/>
        <a:p>
          <a:endParaRPr lang="en-US"/>
        </a:p>
      </dgm:t>
    </dgm:pt>
    <dgm:pt modelId="{15BEF797-2694-45FF-AC25-DE8A10036815}" type="sibTrans" cxnId="{2929E1C2-7B44-4406-9C21-33FF66250F25}">
      <dgm:prSet/>
      <dgm:spPr/>
      <dgm:t>
        <a:bodyPr/>
        <a:lstStyle/>
        <a:p>
          <a:endParaRPr lang="en-US"/>
        </a:p>
      </dgm:t>
    </dgm:pt>
    <dgm:pt modelId="{E12A50EF-169F-42A9-9CBB-3EB23B7EF220}">
      <dgm:prSet/>
      <dgm:spPr/>
      <dgm:t>
        <a:bodyPr/>
        <a:lstStyle/>
        <a:p>
          <a:r>
            <a:rPr lang="en-US"/>
            <a:t>Missing Values Removal</a:t>
          </a:r>
        </a:p>
      </dgm:t>
    </dgm:pt>
    <dgm:pt modelId="{7FC62758-896C-4841-B493-84733613D462}" type="parTrans" cxnId="{552FFF78-4D59-4C05-8A25-218B7BCFEFA0}">
      <dgm:prSet/>
      <dgm:spPr/>
      <dgm:t>
        <a:bodyPr/>
        <a:lstStyle/>
        <a:p>
          <a:endParaRPr lang="en-US"/>
        </a:p>
      </dgm:t>
    </dgm:pt>
    <dgm:pt modelId="{F4D24338-48F1-4EA9-9D8A-5A28457DB230}" type="sibTrans" cxnId="{552FFF78-4D59-4C05-8A25-218B7BCFEFA0}">
      <dgm:prSet/>
      <dgm:spPr/>
      <dgm:t>
        <a:bodyPr/>
        <a:lstStyle/>
        <a:p>
          <a:endParaRPr lang="en-US"/>
        </a:p>
      </dgm:t>
    </dgm:pt>
    <dgm:pt modelId="{F79439C6-97DF-4E38-9494-20D17F6993EB}">
      <dgm:prSet/>
      <dgm:spPr/>
      <dgm:t>
        <a:bodyPr/>
        <a:lstStyle/>
        <a:p>
          <a:r>
            <a:rPr lang="en-US"/>
            <a:t>Updated Dataset Size</a:t>
          </a:r>
        </a:p>
      </dgm:t>
    </dgm:pt>
    <dgm:pt modelId="{1C69C4B8-31EE-4607-97CE-CEB8420A05E4}" type="parTrans" cxnId="{051D0EE1-A185-457B-841A-9401605163A8}">
      <dgm:prSet/>
      <dgm:spPr/>
      <dgm:t>
        <a:bodyPr/>
        <a:lstStyle/>
        <a:p>
          <a:endParaRPr lang="en-US"/>
        </a:p>
      </dgm:t>
    </dgm:pt>
    <dgm:pt modelId="{0203674A-B212-4BD7-AB78-B7FC49D985A8}" type="sibTrans" cxnId="{051D0EE1-A185-457B-841A-9401605163A8}">
      <dgm:prSet/>
      <dgm:spPr/>
      <dgm:t>
        <a:bodyPr/>
        <a:lstStyle/>
        <a:p>
          <a:endParaRPr lang="en-US"/>
        </a:p>
      </dgm:t>
    </dgm:pt>
    <dgm:pt modelId="{F9897EAB-C562-479E-834C-C4AB525A3AA3}" type="pres">
      <dgm:prSet presAssocID="{D67F13C7-54C4-41EB-9DFB-835EE1BAA0FA}" presName="hierChild1" presStyleCnt="0">
        <dgm:presLayoutVars>
          <dgm:chPref val="1"/>
          <dgm:dir/>
          <dgm:animOne val="branch"/>
          <dgm:animLvl val="lvl"/>
          <dgm:resizeHandles/>
        </dgm:presLayoutVars>
      </dgm:prSet>
      <dgm:spPr/>
    </dgm:pt>
    <dgm:pt modelId="{5B935715-2C24-4D91-BE1B-404FCA5A55DF}" type="pres">
      <dgm:prSet presAssocID="{A56359C4-A57C-41D9-9DCC-2C69EE8FF3B7}" presName="hierRoot1" presStyleCnt="0"/>
      <dgm:spPr/>
    </dgm:pt>
    <dgm:pt modelId="{AE0310C6-783D-4CE4-9D70-5E65352564D5}" type="pres">
      <dgm:prSet presAssocID="{A56359C4-A57C-41D9-9DCC-2C69EE8FF3B7}" presName="composite" presStyleCnt="0"/>
      <dgm:spPr/>
    </dgm:pt>
    <dgm:pt modelId="{895CC060-71F3-4405-8715-084F5746683F}" type="pres">
      <dgm:prSet presAssocID="{A56359C4-A57C-41D9-9DCC-2C69EE8FF3B7}" presName="background" presStyleLbl="node0" presStyleIdx="0" presStyleCnt="4"/>
      <dgm:spPr/>
    </dgm:pt>
    <dgm:pt modelId="{9B3AA728-F6EE-40C7-9740-060E0A5B5183}" type="pres">
      <dgm:prSet presAssocID="{A56359C4-A57C-41D9-9DCC-2C69EE8FF3B7}" presName="text" presStyleLbl="fgAcc0" presStyleIdx="0" presStyleCnt="4">
        <dgm:presLayoutVars>
          <dgm:chPref val="3"/>
        </dgm:presLayoutVars>
      </dgm:prSet>
      <dgm:spPr/>
    </dgm:pt>
    <dgm:pt modelId="{66802507-7814-49EC-8733-09763C03BFEB}" type="pres">
      <dgm:prSet presAssocID="{A56359C4-A57C-41D9-9DCC-2C69EE8FF3B7}" presName="hierChild2" presStyleCnt="0"/>
      <dgm:spPr/>
    </dgm:pt>
    <dgm:pt modelId="{5E6888A7-5B08-4A01-AAC5-794808840BBE}" type="pres">
      <dgm:prSet presAssocID="{830A2437-5879-405D-B9D2-F81AF055BB49}" presName="hierRoot1" presStyleCnt="0"/>
      <dgm:spPr/>
    </dgm:pt>
    <dgm:pt modelId="{139074DD-B8B3-4C9D-B8B1-0D2A98BFD29F}" type="pres">
      <dgm:prSet presAssocID="{830A2437-5879-405D-B9D2-F81AF055BB49}" presName="composite" presStyleCnt="0"/>
      <dgm:spPr/>
    </dgm:pt>
    <dgm:pt modelId="{CDE0AA20-7054-4BC7-B52F-1DDA0A70D0AF}" type="pres">
      <dgm:prSet presAssocID="{830A2437-5879-405D-B9D2-F81AF055BB49}" presName="background" presStyleLbl="node0" presStyleIdx="1" presStyleCnt="4"/>
      <dgm:spPr/>
    </dgm:pt>
    <dgm:pt modelId="{2BD22911-2B38-47C4-926B-BC5D5267C4A4}" type="pres">
      <dgm:prSet presAssocID="{830A2437-5879-405D-B9D2-F81AF055BB49}" presName="text" presStyleLbl="fgAcc0" presStyleIdx="1" presStyleCnt="4">
        <dgm:presLayoutVars>
          <dgm:chPref val="3"/>
        </dgm:presLayoutVars>
      </dgm:prSet>
      <dgm:spPr/>
    </dgm:pt>
    <dgm:pt modelId="{39F71934-95C7-478A-A5B7-8D713470EB3F}" type="pres">
      <dgm:prSet presAssocID="{830A2437-5879-405D-B9D2-F81AF055BB49}" presName="hierChild2" presStyleCnt="0"/>
      <dgm:spPr/>
    </dgm:pt>
    <dgm:pt modelId="{3B6E8B81-02E1-497D-85CB-A552B89427C4}" type="pres">
      <dgm:prSet presAssocID="{E12A50EF-169F-42A9-9CBB-3EB23B7EF220}" presName="hierRoot1" presStyleCnt="0"/>
      <dgm:spPr/>
    </dgm:pt>
    <dgm:pt modelId="{AFAEBF32-9D92-4913-AADA-5D74E270513E}" type="pres">
      <dgm:prSet presAssocID="{E12A50EF-169F-42A9-9CBB-3EB23B7EF220}" presName="composite" presStyleCnt="0"/>
      <dgm:spPr/>
    </dgm:pt>
    <dgm:pt modelId="{9568F23B-ECF0-4177-AF20-1C0D32E488E7}" type="pres">
      <dgm:prSet presAssocID="{E12A50EF-169F-42A9-9CBB-3EB23B7EF220}" presName="background" presStyleLbl="node0" presStyleIdx="2" presStyleCnt="4"/>
      <dgm:spPr/>
    </dgm:pt>
    <dgm:pt modelId="{FCEF56EC-E798-4F5F-80C8-0B130464BF8C}" type="pres">
      <dgm:prSet presAssocID="{E12A50EF-169F-42A9-9CBB-3EB23B7EF220}" presName="text" presStyleLbl="fgAcc0" presStyleIdx="2" presStyleCnt="4">
        <dgm:presLayoutVars>
          <dgm:chPref val="3"/>
        </dgm:presLayoutVars>
      </dgm:prSet>
      <dgm:spPr/>
    </dgm:pt>
    <dgm:pt modelId="{15ECADD2-BC07-4C34-B88C-9F8C5F1FBFAC}" type="pres">
      <dgm:prSet presAssocID="{E12A50EF-169F-42A9-9CBB-3EB23B7EF220}" presName="hierChild2" presStyleCnt="0"/>
      <dgm:spPr/>
    </dgm:pt>
    <dgm:pt modelId="{688BB9F4-2B97-487A-B806-073D9671D6F1}" type="pres">
      <dgm:prSet presAssocID="{F79439C6-97DF-4E38-9494-20D17F6993EB}" presName="hierRoot1" presStyleCnt="0"/>
      <dgm:spPr/>
    </dgm:pt>
    <dgm:pt modelId="{58324748-CD47-4D95-B653-5E0B2BB1D428}" type="pres">
      <dgm:prSet presAssocID="{F79439C6-97DF-4E38-9494-20D17F6993EB}" presName="composite" presStyleCnt="0"/>
      <dgm:spPr/>
    </dgm:pt>
    <dgm:pt modelId="{D4B31310-1E18-4452-82EE-93D98AC79FAB}" type="pres">
      <dgm:prSet presAssocID="{F79439C6-97DF-4E38-9494-20D17F6993EB}" presName="background" presStyleLbl="node0" presStyleIdx="3" presStyleCnt="4"/>
      <dgm:spPr/>
    </dgm:pt>
    <dgm:pt modelId="{77FB4587-0D49-4723-8C43-D6BF5187E906}" type="pres">
      <dgm:prSet presAssocID="{F79439C6-97DF-4E38-9494-20D17F6993EB}" presName="text" presStyleLbl="fgAcc0" presStyleIdx="3" presStyleCnt="4">
        <dgm:presLayoutVars>
          <dgm:chPref val="3"/>
        </dgm:presLayoutVars>
      </dgm:prSet>
      <dgm:spPr/>
    </dgm:pt>
    <dgm:pt modelId="{0343459D-6BD4-47F3-95FA-9522A93F7BEA}" type="pres">
      <dgm:prSet presAssocID="{F79439C6-97DF-4E38-9494-20D17F6993EB}" presName="hierChild2" presStyleCnt="0"/>
      <dgm:spPr/>
    </dgm:pt>
  </dgm:ptLst>
  <dgm:cxnLst>
    <dgm:cxn modelId="{C9FC742F-59C3-42F6-B0F0-EACF141D42BC}" type="presOf" srcId="{830A2437-5879-405D-B9D2-F81AF055BB49}" destId="{2BD22911-2B38-47C4-926B-BC5D5267C4A4}" srcOrd="0" destOrd="0" presId="urn:microsoft.com/office/officeart/2005/8/layout/hierarchy1"/>
    <dgm:cxn modelId="{552FFF78-4D59-4C05-8A25-218B7BCFEFA0}" srcId="{D67F13C7-54C4-41EB-9DFB-835EE1BAA0FA}" destId="{E12A50EF-169F-42A9-9CBB-3EB23B7EF220}" srcOrd="2" destOrd="0" parTransId="{7FC62758-896C-4841-B493-84733613D462}" sibTransId="{F4D24338-48F1-4EA9-9D8A-5A28457DB230}"/>
    <dgm:cxn modelId="{3D6F6883-5BAE-41BF-845B-71C0F2B7740D}" srcId="{D67F13C7-54C4-41EB-9DFB-835EE1BAA0FA}" destId="{A56359C4-A57C-41D9-9DCC-2C69EE8FF3B7}" srcOrd="0" destOrd="0" parTransId="{ABBE5FC4-7347-4C3C-933F-227C2C2BD39E}" sibTransId="{95FCAE8B-FE11-48B4-92FB-BA66B91FFC59}"/>
    <dgm:cxn modelId="{48EA6DAD-CBD6-4E55-908C-A24D62B26550}" type="presOf" srcId="{A56359C4-A57C-41D9-9DCC-2C69EE8FF3B7}" destId="{9B3AA728-F6EE-40C7-9740-060E0A5B5183}" srcOrd="0" destOrd="0" presId="urn:microsoft.com/office/officeart/2005/8/layout/hierarchy1"/>
    <dgm:cxn modelId="{14627EB0-9E3B-41A2-8EE1-B8E23B9B48E3}" type="presOf" srcId="{D67F13C7-54C4-41EB-9DFB-835EE1BAA0FA}" destId="{F9897EAB-C562-479E-834C-C4AB525A3AA3}" srcOrd="0" destOrd="0" presId="urn:microsoft.com/office/officeart/2005/8/layout/hierarchy1"/>
    <dgm:cxn modelId="{7729FAB6-D58A-481F-B24C-37A658D3B60C}" type="presOf" srcId="{F79439C6-97DF-4E38-9494-20D17F6993EB}" destId="{77FB4587-0D49-4723-8C43-D6BF5187E906}" srcOrd="0" destOrd="0" presId="urn:microsoft.com/office/officeart/2005/8/layout/hierarchy1"/>
    <dgm:cxn modelId="{2929E1C2-7B44-4406-9C21-33FF66250F25}" srcId="{D67F13C7-54C4-41EB-9DFB-835EE1BAA0FA}" destId="{830A2437-5879-405D-B9D2-F81AF055BB49}" srcOrd="1" destOrd="0" parTransId="{B796A674-C308-4BF3-A319-97CAB818166E}" sibTransId="{15BEF797-2694-45FF-AC25-DE8A10036815}"/>
    <dgm:cxn modelId="{698DEFCD-4A94-4B0D-B4C8-2A3CEEB9C39F}" type="presOf" srcId="{E12A50EF-169F-42A9-9CBB-3EB23B7EF220}" destId="{FCEF56EC-E798-4F5F-80C8-0B130464BF8C}" srcOrd="0" destOrd="0" presId="urn:microsoft.com/office/officeart/2005/8/layout/hierarchy1"/>
    <dgm:cxn modelId="{051D0EE1-A185-457B-841A-9401605163A8}" srcId="{D67F13C7-54C4-41EB-9DFB-835EE1BAA0FA}" destId="{F79439C6-97DF-4E38-9494-20D17F6993EB}" srcOrd="3" destOrd="0" parTransId="{1C69C4B8-31EE-4607-97CE-CEB8420A05E4}" sibTransId="{0203674A-B212-4BD7-AB78-B7FC49D985A8}"/>
    <dgm:cxn modelId="{FB8B1B76-408B-4E9D-A9D0-393B7124099D}" type="presParOf" srcId="{F9897EAB-C562-479E-834C-C4AB525A3AA3}" destId="{5B935715-2C24-4D91-BE1B-404FCA5A55DF}" srcOrd="0" destOrd="0" presId="urn:microsoft.com/office/officeart/2005/8/layout/hierarchy1"/>
    <dgm:cxn modelId="{A8781C62-5C59-42C0-9AD9-AE258158DD5B}" type="presParOf" srcId="{5B935715-2C24-4D91-BE1B-404FCA5A55DF}" destId="{AE0310C6-783D-4CE4-9D70-5E65352564D5}" srcOrd="0" destOrd="0" presId="urn:microsoft.com/office/officeart/2005/8/layout/hierarchy1"/>
    <dgm:cxn modelId="{ED9440A2-593D-4978-BFED-3DDF9EDFE8AA}" type="presParOf" srcId="{AE0310C6-783D-4CE4-9D70-5E65352564D5}" destId="{895CC060-71F3-4405-8715-084F5746683F}" srcOrd="0" destOrd="0" presId="urn:microsoft.com/office/officeart/2005/8/layout/hierarchy1"/>
    <dgm:cxn modelId="{9AD0407F-7C5E-41CC-BF8B-60981063D72D}" type="presParOf" srcId="{AE0310C6-783D-4CE4-9D70-5E65352564D5}" destId="{9B3AA728-F6EE-40C7-9740-060E0A5B5183}" srcOrd="1" destOrd="0" presId="urn:microsoft.com/office/officeart/2005/8/layout/hierarchy1"/>
    <dgm:cxn modelId="{2FEE3103-3DDE-4117-A9D2-A3357B8CFF54}" type="presParOf" srcId="{5B935715-2C24-4D91-BE1B-404FCA5A55DF}" destId="{66802507-7814-49EC-8733-09763C03BFEB}" srcOrd="1" destOrd="0" presId="urn:microsoft.com/office/officeart/2005/8/layout/hierarchy1"/>
    <dgm:cxn modelId="{5DA480F9-5075-4BCF-A6B2-26F076C00DF8}" type="presParOf" srcId="{F9897EAB-C562-479E-834C-C4AB525A3AA3}" destId="{5E6888A7-5B08-4A01-AAC5-794808840BBE}" srcOrd="1" destOrd="0" presId="urn:microsoft.com/office/officeart/2005/8/layout/hierarchy1"/>
    <dgm:cxn modelId="{6FB8C17A-C5AB-435C-892C-1EB93DB0F1E1}" type="presParOf" srcId="{5E6888A7-5B08-4A01-AAC5-794808840BBE}" destId="{139074DD-B8B3-4C9D-B8B1-0D2A98BFD29F}" srcOrd="0" destOrd="0" presId="urn:microsoft.com/office/officeart/2005/8/layout/hierarchy1"/>
    <dgm:cxn modelId="{02DAED8B-1371-4AFD-BEB0-8F853EF0382D}" type="presParOf" srcId="{139074DD-B8B3-4C9D-B8B1-0D2A98BFD29F}" destId="{CDE0AA20-7054-4BC7-B52F-1DDA0A70D0AF}" srcOrd="0" destOrd="0" presId="urn:microsoft.com/office/officeart/2005/8/layout/hierarchy1"/>
    <dgm:cxn modelId="{2C548642-AE11-4AF9-8AF4-A77790253324}" type="presParOf" srcId="{139074DD-B8B3-4C9D-B8B1-0D2A98BFD29F}" destId="{2BD22911-2B38-47C4-926B-BC5D5267C4A4}" srcOrd="1" destOrd="0" presId="urn:microsoft.com/office/officeart/2005/8/layout/hierarchy1"/>
    <dgm:cxn modelId="{D84E76CB-9530-4DD2-91A3-C1F73A11A4F1}" type="presParOf" srcId="{5E6888A7-5B08-4A01-AAC5-794808840BBE}" destId="{39F71934-95C7-478A-A5B7-8D713470EB3F}" srcOrd="1" destOrd="0" presId="urn:microsoft.com/office/officeart/2005/8/layout/hierarchy1"/>
    <dgm:cxn modelId="{FD461B5C-67A3-4F8D-885E-914141665242}" type="presParOf" srcId="{F9897EAB-C562-479E-834C-C4AB525A3AA3}" destId="{3B6E8B81-02E1-497D-85CB-A552B89427C4}" srcOrd="2" destOrd="0" presId="urn:microsoft.com/office/officeart/2005/8/layout/hierarchy1"/>
    <dgm:cxn modelId="{B4881A84-22A2-4E9A-B3CE-01A4C0C06DD1}" type="presParOf" srcId="{3B6E8B81-02E1-497D-85CB-A552B89427C4}" destId="{AFAEBF32-9D92-4913-AADA-5D74E270513E}" srcOrd="0" destOrd="0" presId="urn:microsoft.com/office/officeart/2005/8/layout/hierarchy1"/>
    <dgm:cxn modelId="{F079EE61-261D-42D0-A2AE-361772121E14}" type="presParOf" srcId="{AFAEBF32-9D92-4913-AADA-5D74E270513E}" destId="{9568F23B-ECF0-4177-AF20-1C0D32E488E7}" srcOrd="0" destOrd="0" presId="urn:microsoft.com/office/officeart/2005/8/layout/hierarchy1"/>
    <dgm:cxn modelId="{9431647C-49FA-4E8D-9DFB-5A4629CF67B6}" type="presParOf" srcId="{AFAEBF32-9D92-4913-AADA-5D74E270513E}" destId="{FCEF56EC-E798-4F5F-80C8-0B130464BF8C}" srcOrd="1" destOrd="0" presId="urn:microsoft.com/office/officeart/2005/8/layout/hierarchy1"/>
    <dgm:cxn modelId="{1976EB2F-C45A-4621-A621-2F67F8C43104}" type="presParOf" srcId="{3B6E8B81-02E1-497D-85CB-A552B89427C4}" destId="{15ECADD2-BC07-4C34-B88C-9F8C5F1FBFAC}" srcOrd="1" destOrd="0" presId="urn:microsoft.com/office/officeart/2005/8/layout/hierarchy1"/>
    <dgm:cxn modelId="{177C517E-D3F2-4D2E-A5C0-2A086DEDC33E}" type="presParOf" srcId="{F9897EAB-C562-479E-834C-C4AB525A3AA3}" destId="{688BB9F4-2B97-487A-B806-073D9671D6F1}" srcOrd="3" destOrd="0" presId="urn:microsoft.com/office/officeart/2005/8/layout/hierarchy1"/>
    <dgm:cxn modelId="{C0F09F17-F0E3-47BB-AD2C-08088FCF1638}" type="presParOf" srcId="{688BB9F4-2B97-487A-B806-073D9671D6F1}" destId="{58324748-CD47-4D95-B653-5E0B2BB1D428}" srcOrd="0" destOrd="0" presId="urn:microsoft.com/office/officeart/2005/8/layout/hierarchy1"/>
    <dgm:cxn modelId="{30A6292B-A3DC-4FB6-82F0-8FF79DF3DE43}" type="presParOf" srcId="{58324748-CD47-4D95-B653-5E0B2BB1D428}" destId="{D4B31310-1E18-4452-82EE-93D98AC79FAB}" srcOrd="0" destOrd="0" presId="urn:microsoft.com/office/officeart/2005/8/layout/hierarchy1"/>
    <dgm:cxn modelId="{588AB417-0CA4-4AB4-A8AA-E46986A0DF02}" type="presParOf" srcId="{58324748-CD47-4D95-B653-5E0B2BB1D428}" destId="{77FB4587-0D49-4723-8C43-D6BF5187E906}" srcOrd="1" destOrd="0" presId="urn:microsoft.com/office/officeart/2005/8/layout/hierarchy1"/>
    <dgm:cxn modelId="{F6BB8085-DB19-4D15-920A-590376ECE5B7}" type="presParOf" srcId="{688BB9F4-2B97-487A-B806-073D9671D6F1}" destId="{0343459D-6BD4-47F3-95FA-9522A93F7BE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201145-B4C5-4833-A56F-5512D7B03F7A}"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B0D3E44-BC21-4F3C-BB0E-E3E45D7BA735}">
      <dgm:prSet/>
      <dgm:spPr/>
      <dgm:t>
        <a:bodyPr/>
        <a:lstStyle/>
        <a:p>
          <a:pPr>
            <a:lnSpc>
              <a:spcPct val="100000"/>
            </a:lnSpc>
            <a:defRPr cap="all"/>
          </a:pPr>
          <a:r>
            <a:rPr lang="en-US"/>
            <a:t>Standardization of Data</a:t>
          </a:r>
        </a:p>
      </dgm:t>
    </dgm:pt>
    <dgm:pt modelId="{6A295CD0-225E-45A7-BC84-7217B1861882}" type="parTrans" cxnId="{C110E7CA-F2FE-4C63-BF3A-57DAFFB453A1}">
      <dgm:prSet/>
      <dgm:spPr/>
      <dgm:t>
        <a:bodyPr/>
        <a:lstStyle/>
        <a:p>
          <a:endParaRPr lang="en-US"/>
        </a:p>
      </dgm:t>
    </dgm:pt>
    <dgm:pt modelId="{13E0331F-108D-4166-A82D-081FE7935F51}" type="sibTrans" cxnId="{C110E7CA-F2FE-4C63-BF3A-57DAFFB453A1}">
      <dgm:prSet/>
      <dgm:spPr/>
      <dgm:t>
        <a:bodyPr/>
        <a:lstStyle/>
        <a:p>
          <a:endParaRPr lang="en-US"/>
        </a:p>
      </dgm:t>
    </dgm:pt>
    <dgm:pt modelId="{61EAEB39-7E46-4F73-964C-E2CFDA47906E}">
      <dgm:prSet/>
      <dgm:spPr/>
      <dgm:t>
        <a:bodyPr/>
        <a:lstStyle/>
        <a:p>
          <a:pPr>
            <a:lnSpc>
              <a:spcPct val="100000"/>
            </a:lnSpc>
            <a:defRPr cap="all"/>
          </a:pPr>
          <a:r>
            <a:rPr lang="en-US"/>
            <a:t>Principal Component Analysis (PCA)</a:t>
          </a:r>
        </a:p>
      </dgm:t>
    </dgm:pt>
    <dgm:pt modelId="{C5447B24-6237-40DE-A60F-24D32BABF4AF}" type="parTrans" cxnId="{CE02118D-054F-49AC-9969-6604DE0C6898}">
      <dgm:prSet/>
      <dgm:spPr/>
      <dgm:t>
        <a:bodyPr/>
        <a:lstStyle/>
        <a:p>
          <a:endParaRPr lang="en-US"/>
        </a:p>
      </dgm:t>
    </dgm:pt>
    <dgm:pt modelId="{45D9FBF9-76AC-4BC0-91F0-E461CF38CA9A}" type="sibTrans" cxnId="{CE02118D-054F-49AC-9969-6604DE0C6898}">
      <dgm:prSet/>
      <dgm:spPr/>
      <dgm:t>
        <a:bodyPr/>
        <a:lstStyle/>
        <a:p>
          <a:endParaRPr lang="en-US"/>
        </a:p>
      </dgm:t>
    </dgm:pt>
    <dgm:pt modelId="{51D628E4-5312-48DC-9A3A-17965AF96415}">
      <dgm:prSet/>
      <dgm:spPr/>
      <dgm:t>
        <a:bodyPr/>
        <a:lstStyle/>
        <a:p>
          <a:pPr>
            <a:lnSpc>
              <a:spcPct val="100000"/>
            </a:lnSpc>
            <a:defRPr cap="all"/>
          </a:pPr>
          <a:r>
            <a:rPr lang="en-US"/>
            <a:t>Identification of Important Variables</a:t>
          </a:r>
        </a:p>
      </dgm:t>
    </dgm:pt>
    <dgm:pt modelId="{2046AEAC-6B0E-4209-9983-289D09C86C05}" type="parTrans" cxnId="{CB9E6521-BB64-4E81-852D-5CB73535448C}">
      <dgm:prSet/>
      <dgm:spPr/>
      <dgm:t>
        <a:bodyPr/>
        <a:lstStyle/>
        <a:p>
          <a:endParaRPr lang="en-US"/>
        </a:p>
      </dgm:t>
    </dgm:pt>
    <dgm:pt modelId="{E499F209-4FDA-4311-AB61-B239096B3AAB}" type="sibTrans" cxnId="{CB9E6521-BB64-4E81-852D-5CB73535448C}">
      <dgm:prSet/>
      <dgm:spPr/>
      <dgm:t>
        <a:bodyPr/>
        <a:lstStyle/>
        <a:p>
          <a:endParaRPr lang="en-US"/>
        </a:p>
      </dgm:t>
    </dgm:pt>
    <dgm:pt modelId="{91A67925-C069-42C6-AEE4-BCA89E183682}" type="pres">
      <dgm:prSet presAssocID="{40201145-B4C5-4833-A56F-5512D7B03F7A}" presName="root" presStyleCnt="0">
        <dgm:presLayoutVars>
          <dgm:dir/>
          <dgm:resizeHandles val="exact"/>
        </dgm:presLayoutVars>
      </dgm:prSet>
      <dgm:spPr/>
    </dgm:pt>
    <dgm:pt modelId="{EA1B3850-3EDE-4ABE-8C9E-0C46291D3F9B}" type="pres">
      <dgm:prSet presAssocID="{5B0D3E44-BC21-4F3C-BB0E-E3E45D7BA735}" presName="compNode" presStyleCnt="0"/>
      <dgm:spPr/>
    </dgm:pt>
    <dgm:pt modelId="{46D785B9-F06E-441D-BDDC-B6AD53D0CE27}" type="pres">
      <dgm:prSet presAssocID="{5B0D3E44-BC21-4F3C-BB0E-E3E45D7BA735}" presName="iconBgRect" presStyleLbl="bgShp" presStyleIdx="0" presStyleCnt="3"/>
      <dgm:spPr>
        <a:prstGeom prst="round2DiagRect">
          <a:avLst>
            <a:gd name="adj1" fmla="val 29727"/>
            <a:gd name="adj2" fmla="val 0"/>
          </a:avLst>
        </a:prstGeom>
      </dgm:spPr>
    </dgm:pt>
    <dgm:pt modelId="{B9F2EDBD-1525-4C9F-9FD2-178C6E3ADB73}" type="pres">
      <dgm:prSet presAssocID="{5B0D3E44-BC21-4F3C-BB0E-E3E45D7BA73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BF429AF6-47AE-48C9-9251-052778198842}" type="pres">
      <dgm:prSet presAssocID="{5B0D3E44-BC21-4F3C-BB0E-E3E45D7BA735}" presName="spaceRect" presStyleCnt="0"/>
      <dgm:spPr/>
    </dgm:pt>
    <dgm:pt modelId="{8E487F70-6EAA-470E-B7A4-FA21A8A0DBE6}" type="pres">
      <dgm:prSet presAssocID="{5B0D3E44-BC21-4F3C-BB0E-E3E45D7BA735}" presName="textRect" presStyleLbl="revTx" presStyleIdx="0" presStyleCnt="3">
        <dgm:presLayoutVars>
          <dgm:chMax val="1"/>
          <dgm:chPref val="1"/>
        </dgm:presLayoutVars>
      </dgm:prSet>
      <dgm:spPr/>
    </dgm:pt>
    <dgm:pt modelId="{7BFEFADD-BF25-41FD-BDB6-48FD1015D4A6}" type="pres">
      <dgm:prSet presAssocID="{13E0331F-108D-4166-A82D-081FE7935F51}" presName="sibTrans" presStyleCnt="0"/>
      <dgm:spPr/>
    </dgm:pt>
    <dgm:pt modelId="{F54E6698-CFB7-460D-AE09-CF4994379BBA}" type="pres">
      <dgm:prSet presAssocID="{61EAEB39-7E46-4F73-964C-E2CFDA47906E}" presName="compNode" presStyleCnt="0"/>
      <dgm:spPr/>
    </dgm:pt>
    <dgm:pt modelId="{50A43CEB-4981-405D-BB97-E16C79024C4A}" type="pres">
      <dgm:prSet presAssocID="{61EAEB39-7E46-4F73-964C-E2CFDA47906E}" presName="iconBgRect" presStyleLbl="bgShp" presStyleIdx="1" presStyleCnt="3"/>
      <dgm:spPr>
        <a:prstGeom prst="round2DiagRect">
          <a:avLst>
            <a:gd name="adj1" fmla="val 29727"/>
            <a:gd name="adj2" fmla="val 0"/>
          </a:avLst>
        </a:prstGeom>
      </dgm:spPr>
    </dgm:pt>
    <dgm:pt modelId="{C0FD2DF7-BBC2-464F-907A-3C07709B3964}" type="pres">
      <dgm:prSet presAssocID="{61EAEB39-7E46-4F73-964C-E2CFDA4790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CE17FB74-ECE8-4DD9-92A4-349749E979D4}" type="pres">
      <dgm:prSet presAssocID="{61EAEB39-7E46-4F73-964C-E2CFDA47906E}" presName="spaceRect" presStyleCnt="0"/>
      <dgm:spPr/>
    </dgm:pt>
    <dgm:pt modelId="{1B88AFCA-F6B5-4F6C-BD7A-BA089171D3E9}" type="pres">
      <dgm:prSet presAssocID="{61EAEB39-7E46-4F73-964C-E2CFDA47906E}" presName="textRect" presStyleLbl="revTx" presStyleIdx="1" presStyleCnt="3">
        <dgm:presLayoutVars>
          <dgm:chMax val="1"/>
          <dgm:chPref val="1"/>
        </dgm:presLayoutVars>
      </dgm:prSet>
      <dgm:spPr/>
    </dgm:pt>
    <dgm:pt modelId="{B8CD5121-E53A-4965-86FB-11ECC42D99FC}" type="pres">
      <dgm:prSet presAssocID="{45D9FBF9-76AC-4BC0-91F0-E461CF38CA9A}" presName="sibTrans" presStyleCnt="0"/>
      <dgm:spPr/>
    </dgm:pt>
    <dgm:pt modelId="{3EFDDFF7-830A-411E-8FE9-E1E3CA552988}" type="pres">
      <dgm:prSet presAssocID="{51D628E4-5312-48DC-9A3A-17965AF96415}" presName="compNode" presStyleCnt="0"/>
      <dgm:spPr/>
    </dgm:pt>
    <dgm:pt modelId="{58669D5D-3109-4467-90FA-FCC015CBDAED}" type="pres">
      <dgm:prSet presAssocID="{51D628E4-5312-48DC-9A3A-17965AF96415}" presName="iconBgRect" presStyleLbl="bgShp" presStyleIdx="2" presStyleCnt="3"/>
      <dgm:spPr>
        <a:prstGeom prst="round2DiagRect">
          <a:avLst>
            <a:gd name="adj1" fmla="val 29727"/>
            <a:gd name="adj2" fmla="val 0"/>
          </a:avLst>
        </a:prstGeom>
      </dgm:spPr>
    </dgm:pt>
    <dgm:pt modelId="{484394B2-C410-45FB-9BA2-CA23D93C208D}" type="pres">
      <dgm:prSet presAssocID="{51D628E4-5312-48DC-9A3A-17965AF964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74CBDB5-82A4-44B4-B1D5-59C653837655}" type="pres">
      <dgm:prSet presAssocID="{51D628E4-5312-48DC-9A3A-17965AF96415}" presName="spaceRect" presStyleCnt="0"/>
      <dgm:spPr/>
    </dgm:pt>
    <dgm:pt modelId="{5EDF5E7A-5864-46A1-A4B9-A1859FA127D7}" type="pres">
      <dgm:prSet presAssocID="{51D628E4-5312-48DC-9A3A-17965AF96415}" presName="textRect" presStyleLbl="revTx" presStyleIdx="2" presStyleCnt="3">
        <dgm:presLayoutVars>
          <dgm:chMax val="1"/>
          <dgm:chPref val="1"/>
        </dgm:presLayoutVars>
      </dgm:prSet>
      <dgm:spPr/>
    </dgm:pt>
  </dgm:ptLst>
  <dgm:cxnLst>
    <dgm:cxn modelId="{9EB87E19-FF49-114F-9B4F-D9799E09153E}" type="presOf" srcId="{40201145-B4C5-4833-A56F-5512D7B03F7A}" destId="{91A67925-C069-42C6-AEE4-BCA89E183682}" srcOrd="0" destOrd="0" presId="urn:microsoft.com/office/officeart/2018/5/layout/IconLeafLabelList"/>
    <dgm:cxn modelId="{CB9E6521-BB64-4E81-852D-5CB73535448C}" srcId="{40201145-B4C5-4833-A56F-5512D7B03F7A}" destId="{51D628E4-5312-48DC-9A3A-17965AF96415}" srcOrd="2" destOrd="0" parTransId="{2046AEAC-6B0E-4209-9983-289D09C86C05}" sibTransId="{E499F209-4FDA-4311-AB61-B239096B3AAB}"/>
    <dgm:cxn modelId="{D7298A83-2012-A649-81A1-CA6C8CAF4BA4}" type="presOf" srcId="{51D628E4-5312-48DC-9A3A-17965AF96415}" destId="{5EDF5E7A-5864-46A1-A4B9-A1859FA127D7}" srcOrd="0" destOrd="0" presId="urn:microsoft.com/office/officeart/2018/5/layout/IconLeafLabelList"/>
    <dgm:cxn modelId="{CE02118D-054F-49AC-9969-6604DE0C6898}" srcId="{40201145-B4C5-4833-A56F-5512D7B03F7A}" destId="{61EAEB39-7E46-4F73-964C-E2CFDA47906E}" srcOrd="1" destOrd="0" parTransId="{C5447B24-6237-40DE-A60F-24D32BABF4AF}" sibTransId="{45D9FBF9-76AC-4BC0-91F0-E461CF38CA9A}"/>
    <dgm:cxn modelId="{66D336BF-9485-2340-8B4C-ACADCCF39993}" type="presOf" srcId="{5B0D3E44-BC21-4F3C-BB0E-E3E45D7BA735}" destId="{8E487F70-6EAA-470E-B7A4-FA21A8A0DBE6}" srcOrd="0" destOrd="0" presId="urn:microsoft.com/office/officeart/2018/5/layout/IconLeafLabelList"/>
    <dgm:cxn modelId="{C110E7CA-F2FE-4C63-BF3A-57DAFFB453A1}" srcId="{40201145-B4C5-4833-A56F-5512D7B03F7A}" destId="{5B0D3E44-BC21-4F3C-BB0E-E3E45D7BA735}" srcOrd="0" destOrd="0" parTransId="{6A295CD0-225E-45A7-BC84-7217B1861882}" sibTransId="{13E0331F-108D-4166-A82D-081FE7935F51}"/>
    <dgm:cxn modelId="{85A0F5EA-96B7-D443-8293-A9B49EB74DEB}" type="presOf" srcId="{61EAEB39-7E46-4F73-964C-E2CFDA47906E}" destId="{1B88AFCA-F6B5-4F6C-BD7A-BA089171D3E9}" srcOrd="0" destOrd="0" presId="urn:microsoft.com/office/officeart/2018/5/layout/IconLeafLabelList"/>
    <dgm:cxn modelId="{D8E0B8A4-F101-214A-A258-71F07C15E7CD}" type="presParOf" srcId="{91A67925-C069-42C6-AEE4-BCA89E183682}" destId="{EA1B3850-3EDE-4ABE-8C9E-0C46291D3F9B}" srcOrd="0" destOrd="0" presId="urn:microsoft.com/office/officeart/2018/5/layout/IconLeafLabelList"/>
    <dgm:cxn modelId="{540FF1DC-71B3-8A45-8B2E-A5F6823A77E7}" type="presParOf" srcId="{EA1B3850-3EDE-4ABE-8C9E-0C46291D3F9B}" destId="{46D785B9-F06E-441D-BDDC-B6AD53D0CE27}" srcOrd="0" destOrd="0" presId="urn:microsoft.com/office/officeart/2018/5/layout/IconLeafLabelList"/>
    <dgm:cxn modelId="{7E074AEE-7E85-5442-B20B-BF1B4599A309}" type="presParOf" srcId="{EA1B3850-3EDE-4ABE-8C9E-0C46291D3F9B}" destId="{B9F2EDBD-1525-4C9F-9FD2-178C6E3ADB73}" srcOrd="1" destOrd="0" presId="urn:microsoft.com/office/officeart/2018/5/layout/IconLeafLabelList"/>
    <dgm:cxn modelId="{12ED0454-2F19-8D4F-8DFF-77ACE26EAD7F}" type="presParOf" srcId="{EA1B3850-3EDE-4ABE-8C9E-0C46291D3F9B}" destId="{BF429AF6-47AE-48C9-9251-052778198842}" srcOrd="2" destOrd="0" presId="urn:microsoft.com/office/officeart/2018/5/layout/IconLeafLabelList"/>
    <dgm:cxn modelId="{5F6A9E73-F1A1-A548-996F-8534E1BF987B}" type="presParOf" srcId="{EA1B3850-3EDE-4ABE-8C9E-0C46291D3F9B}" destId="{8E487F70-6EAA-470E-B7A4-FA21A8A0DBE6}" srcOrd="3" destOrd="0" presId="urn:microsoft.com/office/officeart/2018/5/layout/IconLeafLabelList"/>
    <dgm:cxn modelId="{F4D60141-A12E-8B45-853F-423645CD09BE}" type="presParOf" srcId="{91A67925-C069-42C6-AEE4-BCA89E183682}" destId="{7BFEFADD-BF25-41FD-BDB6-48FD1015D4A6}" srcOrd="1" destOrd="0" presId="urn:microsoft.com/office/officeart/2018/5/layout/IconLeafLabelList"/>
    <dgm:cxn modelId="{272DE077-7ADD-BB42-BD97-24E93FAD2295}" type="presParOf" srcId="{91A67925-C069-42C6-AEE4-BCA89E183682}" destId="{F54E6698-CFB7-460D-AE09-CF4994379BBA}" srcOrd="2" destOrd="0" presId="urn:microsoft.com/office/officeart/2018/5/layout/IconLeafLabelList"/>
    <dgm:cxn modelId="{043006A2-0471-A041-8151-EEC194C1EB39}" type="presParOf" srcId="{F54E6698-CFB7-460D-AE09-CF4994379BBA}" destId="{50A43CEB-4981-405D-BB97-E16C79024C4A}" srcOrd="0" destOrd="0" presId="urn:microsoft.com/office/officeart/2018/5/layout/IconLeafLabelList"/>
    <dgm:cxn modelId="{FEE22267-794C-3240-B37C-2B612A857C7E}" type="presParOf" srcId="{F54E6698-CFB7-460D-AE09-CF4994379BBA}" destId="{C0FD2DF7-BBC2-464F-907A-3C07709B3964}" srcOrd="1" destOrd="0" presId="urn:microsoft.com/office/officeart/2018/5/layout/IconLeafLabelList"/>
    <dgm:cxn modelId="{0EF3E522-C218-7242-BFAC-61672A39B1F3}" type="presParOf" srcId="{F54E6698-CFB7-460D-AE09-CF4994379BBA}" destId="{CE17FB74-ECE8-4DD9-92A4-349749E979D4}" srcOrd="2" destOrd="0" presId="urn:microsoft.com/office/officeart/2018/5/layout/IconLeafLabelList"/>
    <dgm:cxn modelId="{6740C285-7187-6647-BD5A-27C5ECE5177F}" type="presParOf" srcId="{F54E6698-CFB7-460D-AE09-CF4994379BBA}" destId="{1B88AFCA-F6B5-4F6C-BD7A-BA089171D3E9}" srcOrd="3" destOrd="0" presId="urn:microsoft.com/office/officeart/2018/5/layout/IconLeafLabelList"/>
    <dgm:cxn modelId="{A86DCA5B-8BAD-4E4D-8C14-337058B239E7}" type="presParOf" srcId="{91A67925-C069-42C6-AEE4-BCA89E183682}" destId="{B8CD5121-E53A-4965-86FB-11ECC42D99FC}" srcOrd="3" destOrd="0" presId="urn:microsoft.com/office/officeart/2018/5/layout/IconLeafLabelList"/>
    <dgm:cxn modelId="{5A3DCF2C-FDFA-5647-8D36-D15CAC297A33}" type="presParOf" srcId="{91A67925-C069-42C6-AEE4-BCA89E183682}" destId="{3EFDDFF7-830A-411E-8FE9-E1E3CA552988}" srcOrd="4" destOrd="0" presId="urn:microsoft.com/office/officeart/2018/5/layout/IconLeafLabelList"/>
    <dgm:cxn modelId="{6E4F7133-F5F3-4E48-B668-B14D9A1E6EB8}" type="presParOf" srcId="{3EFDDFF7-830A-411E-8FE9-E1E3CA552988}" destId="{58669D5D-3109-4467-90FA-FCC015CBDAED}" srcOrd="0" destOrd="0" presId="urn:microsoft.com/office/officeart/2018/5/layout/IconLeafLabelList"/>
    <dgm:cxn modelId="{A464DED8-BCC7-C445-8D1B-0E7F9FC32D8F}" type="presParOf" srcId="{3EFDDFF7-830A-411E-8FE9-E1E3CA552988}" destId="{484394B2-C410-45FB-9BA2-CA23D93C208D}" srcOrd="1" destOrd="0" presId="urn:microsoft.com/office/officeart/2018/5/layout/IconLeafLabelList"/>
    <dgm:cxn modelId="{089638C4-CD70-5049-A352-2BABD9ADFDA6}" type="presParOf" srcId="{3EFDDFF7-830A-411E-8FE9-E1E3CA552988}" destId="{974CBDB5-82A4-44B4-B1D5-59C653837655}" srcOrd="2" destOrd="0" presId="urn:microsoft.com/office/officeart/2018/5/layout/IconLeafLabelList"/>
    <dgm:cxn modelId="{EEFC1A0E-D4C2-2547-B13C-8A277D7F40EA}" type="presParOf" srcId="{3EFDDFF7-830A-411E-8FE9-E1E3CA552988}" destId="{5EDF5E7A-5864-46A1-A4B9-A1859FA127D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619FDF-C5FB-4D73-9362-4D9585D2777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BB475BD-64E9-4E59-9525-2031D34A66AC}">
      <dgm:prSet/>
      <dgm:spPr/>
      <dgm:t>
        <a:bodyPr/>
        <a:lstStyle/>
        <a:p>
          <a:pPr>
            <a:lnSpc>
              <a:spcPct val="100000"/>
            </a:lnSpc>
          </a:pPr>
          <a:r>
            <a:rPr lang="en-US" i="0"/>
            <a:t>CLARA (Clustering Large Applications)</a:t>
          </a:r>
          <a:endParaRPr lang="en-US"/>
        </a:p>
      </dgm:t>
    </dgm:pt>
    <dgm:pt modelId="{DDFD0A9E-4972-4EC3-8E12-E779C33DFB83}" type="parTrans" cxnId="{69DD19B0-AAF7-4F05-BDCB-1FBE3CB8EB64}">
      <dgm:prSet/>
      <dgm:spPr/>
      <dgm:t>
        <a:bodyPr/>
        <a:lstStyle/>
        <a:p>
          <a:endParaRPr lang="en-US"/>
        </a:p>
      </dgm:t>
    </dgm:pt>
    <dgm:pt modelId="{0027842C-D10B-4743-92F5-5A1FECEE0561}" type="sibTrans" cxnId="{69DD19B0-AAF7-4F05-BDCB-1FBE3CB8EB64}">
      <dgm:prSet/>
      <dgm:spPr/>
      <dgm:t>
        <a:bodyPr/>
        <a:lstStyle/>
        <a:p>
          <a:endParaRPr lang="en-US"/>
        </a:p>
      </dgm:t>
    </dgm:pt>
    <dgm:pt modelId="{11B871FA-16E6-45A3-A228-088C0342F9AF}">
      <dgm:prSet/>
      <dgm:spPr/>
      <dgm:t>
        <a:bodyPr/>
        <a:lstStyle/>
        <a:p>
          <a:pPr>
            <a:lnSpc>
              <a:spcPct val="100000"/>
            </a:lnSpc>
          </a:pPr>
          <a:r>
            <a:rPr lang="en-US" i="0"/>
            <a:t>Hierarchical K-Means Clustering</a:t>
          </a:r>
          <a:endParaRPr lang="en-US"/>
        </a:p>
      </dgm:t>
    </dgm:pt>
    <dgm:pt modelId="{D86256E9-E01D-488E-9E31-E459F7E9425C}" type="parTrans" cxnId="{66643F8A-76A8-48E6-BD60-1FC048C77B05}">
      <dgm:prSet/>
      <dgm:spPr/>
      <dgm:t>
        <a:bodyPr/>
        <a:lstStyle/>
        <a:p>
          <a:endParaRPr lang="en-US"/>
        </a:p>
      </dgm:t>
    </dgm:pt>
    <dgm:pt modelId="{934B86E4-5E85-4DEC-A114-0E126CA23CE1}" type="sibTrans" cxnId="{66643F8A-76A8-48E6-BD60-1FC048C77B05}">
      <dgm:prSet/>
      <dgm:spPr/>
      <dgm:t>
        <a:bodyPr/>
        <a:lstStyle/>
        <a:p>
          <a:endParaRPr lang="en-US"/>
        </a:p>
      </dgm:t>
    </dgm:pt>
    <dgm:pt modelId="{AD89FF08-A2D0-486C-9A14-07A8F32FB21E}">
      <dgm:prSet/>
      <dgm:spPr/>
      <dgm:t>
        <a:bodyPr/>
        <a:lstStyle/>
        <a:p>
          <a:pPr>
            <a:lnSpc>
              <a:spcPct val="100000"/>
            </a:lnSpc>
          </a:pPr>
          <a:r>
            <a:rPr lang="en-US" i="0"/>
            <a:t>Fuzzy Clustering</a:t>
          </a:r>
          <a:endParaRPr lang="en-US"/>
        </a:p>
      </dgm:t>
    </dgm:pt>
    <dgm:pt modelId="{7A4B9BBB-B413-4A11-8DFF-F0C86CF8FAC3}" type="parTrans" cxnId="{66608B1A-AD8B-461E-87EC-957EF8B1C977}">
      <dgm:prSet/>
      <dgm:spPr/>
      <dgm:t>
        <a:bodyPr/>
        <a:lstStyle/>
        <a:p>
          <a:endParaRPr lang="en-US"/>
        </a:p>
      </dgm:t>
    </dgm:pt>
    <dgm:pt modelId="{EE0BADA1-D1A4-4168-A91E-5A91006172AA}" type="sibTrans" cxnId="{66608B1A-AD8B-461E-87EC-957EF8B1C977}">
      <dgm:prSet/>
      <dgm:spPr/>
      <dgm:t>
        <a:bodyPr/>
        <a:lstStyle/>
        <a:p>
          <a:endParaRPr lang="en-US"/>
        </a:p>
      </dgm:t>
    </dgm:pt>
    <dgm:pt modelId="{6ED4CEED-8220-4B34-ABAE-D189B6945870}">
      <dgm:prSet/>
      <dgm:spPr/>
      <dgm:t>
        <a:bodyPr/>
        <a:lstStyle/>
        <a:p>
          <a:pPr>
            <a:lnSpc>
              <a:spcPct val="100000"/>
            </a:lnSpc>
          </a:pPr>
          <a:r>
            <a:rPr lang="en-US" i="0"/>
            <a:t>Model-Based Clustering</a:t>
          </a:r>
          <a:endParaRPr lang="en-US"/>
        </a:p>
      </dgm:t>
    </dgm:pt>
    <dgm:pt modelId="{9C367BD4-AE37-4B10-9B89-705F08682867}" type="parTrans" cxnId="{A4474DE3-EF2B-45E7-A99B-89D070B326E6}">
      <dgm:prSet/>
      <dgm:spPr/>
      <dgm:t>
        <a:bodyPr/>
        <a:lstStyle/>
        <a:p>
          <a:endParaRPr lang="en-US"/>
        </a:p>
      </dgm:t>
    </dgm:pt>
    <dgm:pt modelId="{23D12561-64E6-4B81-BC7E-2E5CABB8F09D}" type="sibTrans" cxnId="{A4474DE3-EF2B-45E7-A99B-89D070B326E6}">
      <dgm:prSet/>
      <dgm:spPr/>
      <dgm:t>
        <a:bodyPr/>
        <a:lstStyle/>
        <a:p>
          <a:endParaRPr lang="en-US"/>
        </a:p>
      </dgm:t>
    </dgm:pt>
    <dgm:pt modelId="{4CC4C508-058B-4D2C-9163-A33987A12B27}">
      <dgm:prSet/>
      <dgm:spPr/>
      <dgm:t>
        <a:bodyPr/>
        <a:lstStyle/>
        <a:p>
          <a:pPr>
            <a:lnSpc>
              <a:spcPct val="100000"/>
            </a:lnSpc>
          </a:pPr>
          <a:r>
            <a:rPr lang="en-US"/>
            <a:t>DBSCAN (Density-Based Spatial Clustering for Applications with Noise</a:t>
          </a:r>
        </a:p>
      </dgm:t>
    </dgm:pt>
    <dgm:pt modelId="{9E840616-8B7B-4701-9314-CA973B0B8D5C}" type="parTrans" cxnId="{AFFFEF8C-DCFC-460C-BF94-C137883B2B80}">
      <dgm:prSet/>
      <dgm:spPr/>
      <dgm:t>
        <a:bodyPr/>
        <a:lstStyle/>
        <a:p>
          <a:endParaRPr lang="en-US"/>
        </a:p>
      </dgm:t>
    </dgm:pt>
    <dgm:pt modelId="{0AEB0B3C-2F10-49E9-9337-F3C49F7C3A4E}" type="sibTrans" cxnId="{AFFFEF8C-DCFC-460C-BF94-C137883B2B80}">
      <dgm:prSet/>
      <dgm:spPr/>
      <dgm:t>
        <a:bodyPr/>
        <a:lstStyle/>
        <a:p>
          <a:endParaRPr lang="en-US"/>
        </a:p>
      </dgm:t>
    </dgm:pt>
    <dgm:pt modelId="{F12E657C-57A8-46EE-A530-7AC4D1A7CD9B}">
      <dgm:prSet phldr="0"/>
      <dgm:spPr/>
      <dgm:t>
        <a:bodyPr/>
        <a:lstStyle/>
        <a:p>
          <a:pPr>
            <a:lnSpc>
              <a:spcPct val="100000"/>
            </a:lnSpc>
          </a:pPr>
          <a:r>
            <a:rPr lang="en-US" i="0">
              <a:solidFill>
                <a:srgbClr val="444444"/>
              </a:solidFill>
              <a:latin typeface="Arial"/>
              <a:cs typeface="Arial"/>
            </a:rPr>
            <a:t>Cluster Tendency Assessment</a:t>
          </a:r>
        </a:p>
      </dgm:t>
    </dgm:pt>
    <dgm:pt modelId="{AF9A9CCC-48F6-4AD3-9255-8A5AB06BEE1C}" type="parTrans" cxnId="{53CF763D-3D6B-4472-9254-1EC386033AAA}">
      <dgm:prSet/>
      <dgm:spPr/>
    </dgm:pt>
    <dgm:pt modelId="{2644E872-66E6-49B4-87D4-C15A6A06CC4B}" type="sibTrans" cxnId="{53CF763D-3D6B-4472-9254-1EC386033AAA}">
      <dgm:prSet/>
      <dgm:spPr/>
    </dgm:pt>
    <dgm:pt modelId="{853C0E4B-2AFF-4B34-A528-77DB24735C82}" type="pres">
      <dgm:prSet presAssocID="{AE619FDF-C5FB-4D73-9362-4D9585D27777}" presName="root" presStyleCnt="0">
        <dgm:presLayoutVars>
          <dgm:dir/>
          <dgm:resizeHandles val="exact"/>
        </dgm:presLayoutVars>
      </dgm:prSet>
      <dgm:spPr/>
    </dgm:pt>
    <dgm:pt modelId="{C25E5966-CEA2-4A4F-B065-2D0F7D5BC679}" type="pres">
      <dgm:prSet presAssocID="{F12E657C-57A8-46EE-A530-7AC4D1A7CD9B}" presName="compNode" presStyleCnt="0"/>
      <dgm:spPr/>
    </dgm:pt>
    <dgm:pt modelId="{57961F6D-F2C1-40E8-8D03-94EEA86A6E1D}" type="pres">
      <dgm:prSet presAssocID="{F12E657C-57A8-46EE-A530-7AC4D1A7CD9B}" presName="bgRect" presStyleLbl="bgShp" presStyleIdx="0" presStyleCnt="6"/>
      <dgm:spPr/>
    </dgm:pt>
    <dgm:pt modelId="{CE29EC54-80FE-402C-A01C-EF7F4436E408}" type="pres">
      <dgm:prSet presAssocID="{F12E657C-57A8-46EE-A530-7AC4D1A7CD9B}" presName="iconRect" presStyleLbl="node1" presStyleIdx="0" presStyleCnt="6"/>
      <dgm:spPr/>
    </dgm:pt>
    <dgm:pt modelId="{9742C616-4A33-45E4-928F-2502C2739068}" type="pres">
      <dgm:prSet presAssocID="{F12E657C-57A8-46EE-A530-7AC4D1A7CD9B}" presName="spaceRect" presStyleCnt="0"/>
      <dgm:spPr/>
    </dgm:pt>
    <dgm:pt modelId="{C2EEFDF2-2EAE-44AE-A06C-668658A225DE}" type="pres">
      <dgm:prSet presAssocID="{F12E657C-57A8-46EE-A530-7AC4D1A7CD9B}" presName="parTx" presStyleLbl="revTx" presStyleIdx="0" presStyleCnt="6">
        <dgm:presLayoutVars>
          <dgm:chMax val="0"/>
          <dgm:chPref val="0"/>
        </dgm:presLayoutVars>
      </dgm:prSet>
      <dgm:spPr/>
    </dgm:pt>
    <dgm:pt modelId="{082043B1-0D6B-4A06-8D12-2843FF576A81}" type="pres">
      <dgm:prSet presAssocID="{2644E872-66E6-49B4-87D4-C15A6A06CC4B}" presName="sibTrans" presStyleCnt="0"/>
      <dgm:spPr/>
    </dgm:pt>
    <dgm:pt modelId="{35C98481-AFA4-4AD1-85BD-D8539CE5F591}" type="pres">
      <dgm:prSet presAssocID="{9BB475BD-64E9-4E59-9525-2031D34A66AC}" presName="compNode" presStyleCnt="0"/>
      <dgm:spPr/>
    </dgm:pt>
    <dgm:pt modelId="{3A991725-B492-425D-9FEB-6A28279B5191}" type="pres">
      <dgm:prSet presAssocID="{9BB475BD-64E9-4E59-9525-2031D34A66AC}" presName="bgRect" presStyleLbl="bgShp" presStyleIdx="1" presStyleCnt="6"/>
      <dgm:spPr/>
    </dgm:pt>
    <dgm:pt modelId="{FF8610E7-FF87-4721-AFF0-084C2F7C15F7}" type="pres">
      <dgm:prSet presAssocID="{9BB475BD-64E9-4E59-9525-2031D34A66AC}" presName="iconRect" presStyleLbl="node1" presStyleIdx="1"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1E07F3FC-3EC3-4527-96CD-F9938B677C06}" type="pres">
      <dgm:prSet presAssocID="{9BB475BD-64E9-4E59-9525-2031D34A66AC}" presName="spaceRect" presStyleCnt="0"/>
      <dgm:spPr/>
    </dgm:pt>
    <dgm:pt modelId="{F780E98F-C251-49AF-97A1-B20D3A3798BF}" type="pres">
      <dgm:prSet presAssocID="{9BB475BD-64E9-4E59-9525-2031D34A66AC}" presName="parTx" presStyleLbl="revTx" presStyleIdx="1" presStyleCnt="6">
        <dgm:presLayoutVars>
          <dgm:chMax val="0"/>
          <dgm:chPref val="0"/>
        </dgm:presLayoutVars>
      </dgm:prSet>
      <dgm:spPr/>
    </dgm:pt>
    <dgm:pt modelId="{4BD2A98B-90AD-4271-9EA3-79A0492F7D77}" type="pres">
      <dgm:prSet presAssocID="{0027842C-D10B-4743-92F5-5A1FECEE0561}" presName="sibTrans" presStyleCnt="0"/>
      <dgm:spPr/>
    </dgm:pt>
    <dgm:pt modelId="{A7DF9FF7-E429-43EC-BBFC-D27FBCCA1A02}" type="pres">
      <dgm:prSet presAssocID="{11B871FA-16E6-45A3-A228-088C0342F9AF}" presName="compNode" presStyleCnt="0"/>
      <dgm:spPr/>
    </dgm:pt>
    <dgm:pt modelId="{2BFC4B40-590A-4FB9-9702-A5891F7C0AD4}" type="pres">
      <dgm:prSet presAssocID="{11B871FA-16E6-45A3-A228-088C0342F9AF}" presName="bgRect" presStyleLbl="bgShp" presStyleIdx="2" presStyleCnt="6"/>
      <dgm:spPr/>
    </dgm:pt>
    <dgm:pt modelId="{CDA2193E-2FB0-4E76-88D7-BA41B3A77A7C}" type="pres">
      <dgm:prSet presAssocID="{11B871FA-16E6-45A3-A228-088C0342F9AF}"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523FB468-6BF9-49CE-8781-D0769F85DBCA}" type="pres">
      <dgm:prSet presAssocID="{11B871FA-16E6-45A3-A228-088C0342F9AF}" presName="spaceRect" presStyleCnt="0"/>
      <dgm:spPr/>
    </dgm:pt>
    <dgm:pt modelId="{382AD70F-5CE8-4EB9-8EB8-42B956099D11}" type="pres">
      <dgm:prSet presAssocID="{11B871FA-16E6-45A3-A228-088C0342F9AF}" presName="parTx" presStyleLbl="revTx" presStyleIdx="2" presStyleCnt="6">
        <dgm:presLayoutVars>
          <dgm:chMax val="0"/>
          <dgm:chPref val="0"/>
        </dgm:presLayoutVars>
      </dgm:prSet>
      <dgm:spPr/>
    </dgm:pt>
    <dgm:pt modelId="{C0FC6BB8-E34E-41FA-8E1C-5CC654053A37}" type="pres">
      <dgm:prSet presAssocID="{934B86E4-5E85-4DEC-A114-0E126CA23CE1}" presName="sibTrans" presStyleCnt="0"/>
      <dgm:spPr/>
    </dgm:pt>
    <dgm:pt modelId="{7BDB614A-9D7C-4246-B5BA-0B3443BED295}" type="pres">
      <dgm:prSet presAssocID="{AD89FF08-A2D0-486C-9A14-07A8F32FB21E}" presName="compNode" presStyleCnt="0"/>
      <dgm:spPr/>
    </dgm:pt>
    <dgm:pt modelId="{A1116DED-CEA4-491E-9A7D-5BB56AFE27BE}" type="pres">
      <dgm:prSet presAssocID="{AD89FF08-A2D0-486C-9A14-07A8F32FB21E}" presName="bgRect" presStyleLbl="bgShp" presStyleIdx="3" presStyleCnt="6"/>
      <dgm:spPr/>
    </dgm:pt>
    <dgm:pt modelId="{D6BC0772-31D3-434D-A921-32DD737F107E}" type="pres">
      <dgm:prSet presAssocID="{AD89FF08-A2D0-486C-9A14-07A8F32FB21E}"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56A839D-7C89-4D34-A467-5057A6DF884C}" type="pres">
      <dgm:prSet presAssocID="{AD89FF08-A2D0-486C-9A14-07A8F32FB21E}" presName="spaceRect" presStyleCnt="0"/>
      <dgm:spPr/>
    </dgm:pt>
    <dgm:pt modelId="{4DE45214-9A35-4FE1-A7CF-289BEFB24F3E}" type="pres">
      <dgm:prSet presAssocID="{AD89FF08-A2D0-486C-9A14-07A8F32FB21E}" presName="parTx" presStyleLbl="revTx" presStyleIdx="3" presStyleCnt="6">
        <dgm:presLayoutVars>
          <dgm:chMax val="0"/>
          <dgm:chPref val="0"/>
        </dgm:presLayoutVars>
      </dgm:prSet>
      <dgm:spPr/>
    </dgm:pt>
    <dgm:pt modelId="{564A158C-E647-48B3-830B-71C2100C2375}" type="pres">
      <dgm:prSet presAssocID="{EE0BADA1-D1A4-4168-A91E-5A91006172AA}" presName="sibTrans" presStyleCnt="0"/>
      <dgm:spPr/>
    </dgm:pt>
    <dgm:pt modelId="{30EE5224-ACBC-4C0D-894A-48B5B61C65B7}" type="pres">
      <dgm:prSet presAssocID="{6ED4CEED-8220-4B34-ABAE-D189B6945870}" presName="compNode" presStyleCnt="0"/>
      <dgm:spPr/>
    </dgm:pt>
    <dgm:pt modelId="{2427479D-55A5-450B-8A4F-A0C492CEA11C}" type="pres">
      <dgm:prSet presAssocID="{6ED4CEED-8220-4B34-ABAE-D189B6945870}" presName="bgRect" presStyleLbl="bgShp" presStyleIdx="4" presStyleCnt="6"/>
      <dgm:spPr/>
    </dgm:pt>
    <dgm:pt modelId="{4021F137-CDCE-4343-B5BE-34DE499A87B8}" type="pres">
      <dgm:prSet presAssocID="{6ED4CEED-8220-4B34-ABAE-D189B6945870}"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91EAB312-9581-4152-8FE4-CB621D180680}" type="pres">
      <dgm:prSet presAssocID="{6ED4CEED-8220-4B34-ABAE-D189B6945870}" presName="spaceRect" presStyleCnt="0"/>
      <dgm:spPr/>
    </dgm:pt>
    <dgm:pt modelId="{857CC33C-AE30-4BEB-B425-4B17F0EEE5A5}" type="pres">
      <dgm:prSet presAssocID="{6ED4CEED-8220-4B34-ABAE-D189B6945870}" presName="parTx" presStyleLbl="revTx" presStyleIdx="4" presStyleCnt="6">
        <dgm:presLayoutVars>
          <dgm:chMax val="0"/>
          <dgm:chPref val="0"/>
        </dgm:presLayoutVars>
      </dgm:prSet>
      <dgm:spPr/>
    </dgm:pt>
    <dgm:pt modelId="{BAD9CB33-36A1-47CF-B589-026E6039B329}" type="pres">
      <dgm:prSet presAssocID="{23D12561-64E6-4B81-BC7E-2E5CABB8F09D}" presName="sibTrans" presStyleCnt="0"/>
      <dgm:spPr/>
    </dgm:pt>
    <dgm:pt modelId="{90CFAA06-B76D-49F3-B7B4-B396EFE30E30}" type="pres">
      <dgm:prSet presAssocID="{4CC4C508-058B-4D2C-9163-A33987A12B27}" presName="compNode" presStyleCnt="0"/>
      <dgm:spPr/>
    </dgm:pt>
    <dgm:pt modelId="{3547C85A-55A8-4E6B-A1E8-3D4630E0420B}" type="pres">
      <dgm:prSet presAssocID="{4CC4C508-058B-4D2C-9163-A33987A12B27}" presName="bgRect" presStyleLbl="bgShp" presStyleIdx="5" presStyleCnt="6"/>
      <dgm:spPr/>
    </dgm:pt>
    <dgm:pt modelId="{A0F0E9FA-5125-4AC4-9B56-A040C7D805C6}" type="pres">
      <dgm:prSet presAssocID="{4CC4C508-058B-4D2C-9163-A33987A12B27}"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E599B5F4-7460-47B0-A902-1747ED070923}" type="pres">
      <dgm:prSet presAssocID="{4CC4C508-058B-4D2C-9163-A33987A12B27}" presName="spaceRect" presStyleCnt="0"/>
      <dgm:spPr/>
    </dgm:pt>
    <dgm:pt modelId="{83C53203-7D29-40BE-B486-7548BCE44AA3}" type="pres">
      <dgm:prSet presAssocID="{4CC4C508-058B-4D2C-9163-A33987A12B27}" presName="parTx" presStyleLbl="revTx" presStyleIdx="5" presStyleCnt="6">
        <dgm:presLayoutVars>
          <dgm:chMax val="0"/>
          <dgm:chPref val="0"/>
        </dgm:presLayoutVars>
      </dgm:prSet>
      <dgm:spPr/>
    </dgm:pt>
  </dgm:ptLst>
  <dgm:cxnLst>
    <dgm:cxn modelId="{66608B1A-AD8B-461E-87EC-957EF8B1C977}" srcId="{AE619FDF-C5FB-4D73-9362-4D9585D27777}" destId="{AD89FF08-A2D0-486C-9A14-07A8F32FB21E}" srcOrd="3" destOrd="0" parTransId="{7A4B9BBB-B413-4A11-8DFF-F0C86CF8FAC3}" sibTransId="{EE0BADA1-D1A4-4168-A91E-5A91006172AA}"/>
    <dgm:cxn modelId="{EFAEAA25-6B6A-4D84-8ABA-D3FCAA31E5DE}" type="presOf" srcId="{AD89FF08-A2D0-486C-9A14-07A8F32FB21E}" destId="{4DE45214-9A35-4FE1-A7CF-289BEFB24F3E}" srcOrd="0" destOrd="0" presId="urn:microsoft.com/office/officeart/2018/2/layout/IconVerticalSolidList"/>
    <dgm:cxn modelId="{53CF763D-3D6B-4472-9254-1EC386033AAA}" srcId="{AE619FDF-C5FB-4D73-9362-4D9585D27777}" destId="{F12E657C-57A8-46EE-A530-7AC4D1A7CD9B}" srcOrd="0" destOrd="0" parTransId="{AF9A9CCC-48F6-4AD3-9255-8A5AB06BEE1C}" sibTransId="{2644E872-66E6-49B4-87D4-C15A6A06CC4B}"/>
    <dgm:cxn modelId="{EF761C53-8FBF-4190-A5EB-016448B6BCEE}" type="presOf" srcId="{11B871FA-16E6-45A3-A228-088C0342F9AF}" destId="{382AD70F-5CE8-4EB9-8EB8-42B956099D11}" srcOrd="0" destOrd="0" presId="urn:microsoft.com/office/officeart/2018/2/layout/IconVerticalSolidList"/>
    <dgm:cxn modelId="{50DA148A-2947-4D5B-9EA4-D41325EB2AC6}" type="presOf" srcId="{4CC4C508-058B-4D2C-9163-A33987A12B27}" destId="{83C53203-7D29-40BE-B486-7548BCE44AA3}" srcOrd="0" destOrd="0" presId="urn:microsoft.com/office/officeart/2018/2/layout/IconVerticalSolidList"/>
    <dgm:cxn modelId="{66643F8A-76A8-48E6-BD60-1FC048C77B05}" srcId="{AE619FDF-C5FB-4D73-9362-4D9585D27777}" destId="{11B871FA-16E6-45A3-A228-088C0342F9AF}" srcOrd="2" destOrd="0" parTransId="{D86256E9-E01D-488E-9E31-E459F7E9425C}" sibTransId="{934B86E4-5E85-4DEC-A114-0E126CA23CE1}"/>
    <dgm:cxn modelId="{AFFFEF8C-DCFC-460C-BF94-C137883B2B80}" srcId="{AE619FDF-C5FB-4D73-9362-4D9585D27777}" destId="{4CC4C508-058B-4D2C-9163-A33987A12B27}" srcOrd="5" destOrd="0" parTransId="{9E840616-8B7B-4701-9314-CA973B0B8D5C}" sibTransId="{0AEB0B3C-2F10-49E9-9337-F3C49F7C3A4E}"/>
    <dgm:cxn modelId="{86FE49A2-DC2A-4C0A-AF45-C994753E7538}" type="presOf" srcId="{6ED4CEED-8220-4B34-ABAE-D189B6945870}" destId="{857CC33C-AE30-4BEB-B425-4B17F0EEE5A5}" srcOrd="0" destOrd="0" presId="urn:microsoft.com/office/officeart/2018/2/layout/IconVerticalSolidList"/>
    <dgm:cxn modelId="{69DD19B0-AAF7-4F05-BDCB-1FBE3CB8EB64}" srcId="{AE619FDF-C5FB-4D73-9362-4D9585D27777}" destId="{9BB475BD-64E9-4E59-9525-2031D34A66AC}" srcOrd="1" destOrd="0" parTransId="{DDFD0A9E-4972-4EC3-8E12-E779C33DFB83}" sibTransId="{0027842C-D10B-4743-92F5-5A1FECEE0561}"/>
    <dgm:cxn modelId="{1DF990C5-8F3F-4BC1-B6D2-D9485A8DDDF0}" type="presOf" srcId="{AE619FDF-C5FB-4D73-9362-4D9585D27777}" destId="{853C0E4B-2AFF-4B34-A528-77DB24735C82}" srcOrd="0" destOrd="0" presId="urn:microsoft.com/office/officeart/2018/2/layout/IconVerticalSolidList"/>
    <dgm:cxn modelId="{A4474DE3-EF2B-45E7-A99B-89D070B326E6}" srcId="{AE619FDF-C5FB-4D73-9362-4D9585D27777}" destId="{6ED4CEED-8220-4B34-ABAE-D189B6945870}" srcOrd="4" destOrd="0" parTransId="{9C367BD4-AE37-4B10-9B89-705F08682867}" sibTransId="{23D12561-64E6-4B81-BC7E-2E5CABB8F09D}"/>
    <dgm:cxn modelId="{2D93F6E9-EBB7-4445-82FE-C33D5950AB6D}" type="presOf" srcId="{F12E657C-57A8-46EE-A530-7AC4D1A7CD9B}" destId="{C2EEFDF2-2EAE-44AE-A06C-668658A225DE}" srcOrd="0" destOrd="0" presId="urn:microsoft.com/office/officeart/2018/2/layout/IconVerticalSolidList"/>
    <dgm:cxn modelId="{25F10AFD-9579-4A1F-BE5C-A6FF47C39270}" type="presOf" srcId="{9BB475BD-64E9-4E59-9525-2031D34A66AC}" destId="{F780E98F-C251-49AF-97A1-B20D3A3798BF}" srcOrd="0" destOrd="0" presId="urn:microsoft.com/office/officeart/2018/2/layout/IconVerticalSolidList"/>
    <dgm:cxn modelId="{30BCBEF6-FEAD-400A-8445-BA3AE7868EBC}" type="presParOf" srcId="{853C0E4B-2AFF-4B34-A528-77DB24735C82}" destId="{C25E5966-CEA2-4A4F-B065-2D0F7D5BC679}" srcOrd="0" destOrd="0" presId="urn:microsoft.com/office/officeart/2018/2/layout/IconVerticalSolidList"/>
    <dgm:cxn modelId="{9415C5A3-7015-4145-AB28-A0052EC47F7D}" type="presParOf" srcId="{C25E5966-CEA2-4A4F-B065-2D0F7D5BC679}" destId="{57961F6D-F2C1-40E8-8D03-94EEA86A6E1D}" srcOrd="0" destOrd="0" presId="urn:microsoft.com/office/officeart/2018/2/layout/IconVerticalSolidList"/>
    <dgm:cxn modelId="{57B82BFA-70B6-4CDB-8D09-E6F3968EA02F}" type="presParOf" srcId="{C25E5966-CEA2-4A4F-B065-2D0F7D5BC679}" destId="{CE29EC54-80FE-402C-A01C-EF7F4436E408}" srcOrd="1" destOrd="0" presId="urn:microsoft.com/office/officeart/2018/2/layout/IconVerticalSolidList"/>
    <dgm:cxn modelId="{E406B67A-9361-484A-81A0-D4D7AB183A2F}" type="presParOf" srcId="{C25E5966-CEA2-4A4F-B065-2D0F7D5BC679}" destId="{9742C616-4A33-45E4-928F-2502C2739068}" srcOrd="2" destOrd="0" presId="urn:microsoft.com/office/officeart/2018/2/layout/IconVerticalSolidList"/>
    <dgm:cxn modelId="{8F0B27E4-823D-4870-846F-71B1A82E26D4}" type="presParOf" srcId="{C25E5966-CEA2-4A4F-B065-2D0F7D5BC679}" destId="{C2EEFDF2-2EAE-44AE-A06C-668658A225DE}" srcOrd="3" destOrd="0" presId="urn:microsoft.com/office/officeart/2018/2/layout/IconVerticalSolidList"/>
    <dgm:cxn modelId="{F911009C-B90B-4D47-B3B8-C2CE8D561278}" type="presParOf" srcId="{853C0E4B-2AFF-4B34-A528-77DB24735C82}" destId="{082043B1-0D6B-4A06-8D12-2843FF576A81}" srcOrd="1" destOrd="0" presId="urn:microsoft.com/office/officeart/2018/2/layout/IconVerticalSolidList"/>
    <dgm:cxn modelId="{CF6B1600-97F7-45E6-8CBB-0B7491C4D90E}" type="presParOf" srcId="{853C0E4B-2AFF-4B34-A528-77DB24735C82}" destId="{35C98481-AFA4-4AD1-85BD-D8539CE5F591}" srcOrd="2" destOrd="0" presId="urn:microsoft.com/office/officeart/2018/2/layout/IconVerticalSolidList"/>
    <dgm:cxn modelId="{F59E3162-1AFB-4D79-9221-A19CD018504B}" type="presParOf" srcId="{35C98481-AFA4-4AD1-85BD-D8539CE5F591}" destId="{3A991725-B492-425D-9FEB-6A28279B5191}" srcOrd="0" destOrd="0" presId="urn:microsoft.com/office/officeart/2018/2/layout/IconVerticalSolidList"/>
    <dgm:cxn modelId="{13542693-4128-4C4B-904B-8AF9EE90BA32}" type="presParOf" srcId="{35C98481-AFA4-4AD1-85BD-D8539CE5F591}" destId="{FF8610E7-FF87-4721-AFF0-084C2F7C15F7}" srcOrd="1" destOrd="0" presId="urn:microsoft.com/office/officeart/2018/2/layout/IconVerticalSolidList"/>
    <dgm:cxn modelId="{963F2726-B805-4F72-8F9D-DC53CEF3D972}" type="presParOf" srcId="{35C98481-AFA4-4AD1-85BD-D8539CE5F591}" destId="{1E07F3FC-3EC3-4527-96CD-F9938B677C06}" srcOrd="2" destOrd="0" presId="urn:microsoft.com/office/officeart/2018/2/layout/IconVerticalSolidList"/>
    <dgm:cxn modelId="{A1AD179A-2DFE-4CBE-8841-5BB96511F44F}" type="presParOf" srcId="{35C98481-AFA4-4AD1-85BD-D8539CE5F591}" destId="{F780E98F-C251-49AF-97A1-B20D3A3798BF}" srcOrd="3" destOrd="0" presId="urn:microsoft.com/office/officeart/2018/2/layout/IconVerticalSolidList"/>
    <dgm:cxn modelId="{8177F0D1-9D75-464E-9B07-A0FE4CEC6456}" type="presParOf" srcId="{853C0E4B-2AFF-4B34-A528-77DB24735C82}" destId="{4BD2A98B-90AD-4271-9EA3-79A0492F7D77}" srcOrd="3" destOrd="0" presId="urn:microsoft.com/office/officeart/2018/2/layout/IconVerticalSolidList"/>
    <dgm:cxn modelId="{47B57F4C-A7D5-476D-A0BA-F5CEFC87562A}" type="presParOf" srcId="{853C0E4B-2AFF-4B34-A528-77DB24735C82}" destId="{A7DF9FF7-E429-43EC-BBFC-D27FBCCA1A02}" srcOrd="4" destOrd="0" presId="urn:microsoft.com/office/officeart/2018/2/layout/IconVerticalSolidList"/>
    <dgm:cxn modelId="{C792D254-BE03-43C3-800B-768E6780B54F}" type="presParOf" srcId="{A7DF9FF7-E429-43EC-BBFC-D27FBCCA1A02}" destId="{2BFC4B40-590A-4FB9-9702-A5891F7C0AD4}" srcOrd="0" destOrd="0" presId="urn:microsoft.com/office/officeart/2018/2/layout/IconVerticalSolidList"/>
    <dgm:cxn modelId="{F130540A-462A-4B3D-9F93-515017AB75D8}" type="presParOf" srcId="{A7DF9FF7-E429-43EC-BBFC-D27FBCCA1A02}" destId="{CDA2193E-2FB0-4E76-88D7-BA41B3A77A7C}" srcOrd="1" destOrd="0" presId="urn:microsoft.com/office/officeart/2018/2/layout/IconVerticalSolidList"/>
    <dgm:cxn modelId="{CA7DD9EC-0574-414E-B344-C047F5476D58}" type="presParOf" srcId="{A7DF9FF7-E429-43EC-BBFC-D27FBCCA1A02}" destId="{523FB468-6BF9-49CE-8781-D0769F85DBCA}" srcOrd="2" destOrd="0" presId="urn:microsoft.com/office/officeart/2018/2/layout/IconVerticalSolidList"/>
    <dgm:cxn modelId="{8ACCBFCD-4EF6-44EA-BA44-B1AAC90946F6}" type="presParOf" srcId="{A7DF9FF7-E429-43EC-BBFC-D27FBCCA1A02}" destId="{382AD70F-5CE8-4EB9-8EB8-42B956099D11}" srcOrd="3" destOrd="0" presId="urn:microsoft.com/office/officeart/2018/2/layout/IconVerticalSolidList"/>
    <dgm:cxn modelId="{15296315-0E51-4B00-98EB-6F7EC41B38FC}" type="presParOf" srcId="{853C0E4B-2AFF-4B34-A528-77DB24735C82}" destId="{C0FC6BB8-E34E-41FA-8E1C-5CC654053A37}" srcOrd="5" destOrd="0" presId="urn:microsoft.com/office/officeart/2018/2/layout/IconVerticalSolidList"/>
    <dgm:cxn modelId="{4C1FDF61-0EDE-429E-B772-E84936B8E24D}" type="presParOf" srcId="{853C0E4B-2AFF-4B34-A528-77DB24735C82}" destId="{7BDB614A-9D7C-4246-B5BA-0B3443BED295}" srcOrd="6" destOrd="0" presId="urn:microsoft.com/office/officeart/2018/2/layout/IconVerticalSolidList"/>
    <dgm:cxn modelId="{BE6DE19F-38C3-4D4C-855D-4233F1F7BDD1}" type="presParOf" srcId="{7BDB614A-9D7C-4246-B5BA-0B3443BED295}" destId="{A1116DED-CEA4-491E-9A7D-5BB56AFE27BE}" srcOrd="0" destOrd="0" presId="urn:microsoft.com/office/officeart/2018/2/layout/IconVerticalSolidList"/>
    <dgm:cxn modelId="{F2A4CFFA-8E4E-417F-88BB-935D0CE311A4}" type="presParOf" srcId="{7BDB614A-9D7C-4246-B5BA-0B3443BED295}" destId="{D6BC0772-31D3-434D-A921-32DD737F107E}" srcOrd="1" destOrd="0" presId="urn:microsoft.com/office/officeart/2018/2/layout/IconVerticalSolidList"/>
    <dgm:cxn modelId="{CCC37C44-C59E-4EAE-A9C7-79C91C42B014}" type="presParOf" srcId="{7BDB614A-9D7C-4246-B5BA-0B3443BED295}" destId="{956A839D-7C89-4D34-A467-5057A6DF884C}" srcOrd="2" destOrd="0" presId="urn:microsoft.com/office/officeart/2018/2/layout/IconVerticalSolidList"/>
    <dgm:cxn modelId="{B148C66F-7AE2-4489-906C-59D6C625A685}" type="presParOf" srcId="{7BDB614A-9D7C-4246-B5BA-0B3443BED295}" destId="{4DE45214-9A35-4FE1-A7CF-289BEFB24F3E}" srcOrd="3" destOrd="0" presId="urn:microsoft.com/office/officeart/2018/2/layout/IconVerticalSolidList"/>
    <dgm:cxn modelId="{810014A1-FD00-47CD-AC49-9F38A34FA4C4}" type="presParOf" srcId="{853C0E4B-2AFF-4B34-A528-77DB24735C82}" destId="{564A158C-E647-48B3-830B-71C2100C2375}" srcOrd="7" destOrd="0" presId="urn:microsoft.com/office/officeart/2018/2/layout/IconVerticalSolidList"/>
    <dgm:cxn modelId="{F5D72BBC-61AE-4C84-924B-2486B1B8880F}" type="presParOf" srcId="{853C0E4B-2AFF-4B34-A528-77DB24735C82}" destId="{30EE5224-ACBC-4C0D-894A-48B5B61C65B7}" srcOrd="8" destOrd="0" presId="urn:microsoft.com/office/officeart/2018/2/layout/IconVerticalSolidList"/>
    <dgm:cxn modelId="{0A271935-47F4-4AF5-BB91-D55FAC9B1B26}" type="presParOf" srcId="{30EE5224-ACBC-4C0D-894A-48B5B61C65B7}" destId="{2427479D-55A5-450B-8A4F-A0C492CEA11C}" srcOrd="0" destOrd="0" presId="urn:microsoft.com/office/officeart/2018/2/layout/IconVerticalSolidList"/>
    <dgm:cxn modelId="{1AACD2B2-0C54-427A-A195-A3EC148A7A31}" type="presParOf" srcId="{30EE5224-ACBC-4C0D-894A-48B5B61C65B7}" destId="{4021F137-CDCE-4343-B5BE-34DE499A87B8}" srcOrd="1" destOrd="0" presId="urn:microsoft.com/office/officeart/2018/2/layout/IconVerticalSolidList"/>
    <dgm:cxn modelId="{6A2E8576-E6E7-48F0-951C-40041E6DAD1B}" type="presParOf" srcId="{30EE5224-ACBC-4C0D-894A-48B5B61C65B7}" destId="{91EAB312-9581-4152-8FE4-CB621D180680}" srcOrd="2" destOrd="0" presId="urn:microsoft.com/office/officeart/2018/2/layout/IconVerticalSolidList"/>
    <dgm:cxn modelId="{4E596D00-8409-4148-AFE3-05AE05543DDE}" type="presParOf" srcId="{30EE5224-ACBC-4C0D-894A-48B5B61C65B7}" destId="{857CC33C-AE30-4BEB-B425-4B17F0EEE5A5}" srcOrd="3" destOrd="0" presId="urn:microsoft.com/office/officeart/2018/2/layout/IconVerticalSolidList"/>
    <dgm:cxn modelId="{FC329510-B061-454A-B76B-656423CA6ED7}" type="presParOf" srcId="{853C0E4B-2AFF-4B34-A528-77DB24735C82}" destId="{BAD9CB33-36A1-47CF-B589-026E6039B329}" srcOrd="9" destOrd="0" presId="urn:microsoft.com/office/officeart/2018/2/layout/IconVerticalSolidList"/>
    <dgm:cxn modelId="{D39CC92E-7028-45C8-94E4-0851C21A6EC1}" type="presParOf" srcId="{853C0E4B-2AFF-4B34-A528-77DB24735C82}" destId="{90CFAA06-B76D-49F3-B7B4-B396EFE30E30}" srcOrd="10" destOrd="0" presId="urn:microsoft.com/office/officeart/2018/2/layout/IconVerticalSolidList"/>
    <dgm:cxn modelId="{9295AAD1-41A9-47C4-A27A-A0D75EABD73D}" type="presParOf" srcId="{90CFAA06-B76D-49F3-B7B4-B396EFE30E30}" destId="{3547C85A-55A8-4E6B-A1E8-3D4630E0420B}" srcOrd="0" destOrd="0" presId="urn:microsoft.com/office/officeart/2018/2/layout/IconVerticalSolidList"/>
    <dgm:cxn modelId="{57889228-860F-4830-BD5F-7068DA9A5665}" type="presParOf" srcId="{90CFAA06-B76D-49F3-B7B4-B396EFE30E30}" destId="{A0F0E9FA-5125-4AC4-9B56-A040C7D805C6}" srcOrd="1" destOrd="0" presId="urn:microsoft.com/office/officeart/2018/2/layout/IconVerticalSolidList"/>
    <dgm:cxn modelId="{488CCE5D-9CDC-4DE0-9A91-259CA96A37BE}" type="presParOf" srcId="{90CFAA06-B76D-49F3-B7B4-B396EFE30E30}" destId="{E599B5F4-7460-47B0-A902-1747ED070923}" srcOrd="2" destOrd="0" presId="urn:microsoft.com/office/officeart/2018/2/layout/IconVerticalSolidList"/>
    <dgm:cxn modelId="{5BC71623-432B-4EA7-BBBA-5844F90A6658}" type="presParOf" srcId="{90CFAA06-B76D-49F3-B7B4-B396EFE30E30}" destId="{83C53203-7D29-40BE-B486-7548BCE44A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39CC7E-E261-4630-BD8E-DDD2BEA76461}"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4D71F165-2B41-4A58-8FCA-1AD2B56262C5}">
      <dgm:prSet/>
      <dgm:spPr/>
      <dgm:t>
        <a:bodyPr/>
        <a:lstStyle/>
        <a:p>
          <a:r>
            <a:rPr lang="en-US"/>
            <a:t>Utilizing the Hopkins Statistics method, we evaluate the spatial randomness of the data to assess the tendency for clustering.</a:t>
          </a:r>
        </a:p>
      </dgm:t>
    </dgm:pt>
    <dgm:pt modelId="{95EFFE92-7997-4B09-9765-0FADC5D6F0F0}" type="parTrans" cxnId="{ECB09171-83A8-4284-8EF5-A4AAF7AD93C0}">
      <dgm:prSet/>
      <dgm:spPr/>
      <dgm:t>
        <a:bodyPr/>
        <a:lstStyle/>
        <a:p>
          <a:endParaRPr lang="en-US"/>
        </a:p>
      </dgm:t>
    </dgm:pt>
    <dgm:pt modelId="{C54FF358-F95D-44C2-95CE-8B2E0F9328C3}" type="sibTrans" cxnId="{ECB09171-83A8-4284-8EF5-A4AAF7AD93C0}">
      <dgm:prSet/>
      <dgm:spPr/>
      <dgm:t>
        <a:bodyPr/>
        <a:lstStyle/>
        <a:p>
          <a:endParaRPr lang="en-US"/>
        </a:p>
      </dgm:t>
    </dgm:pt>
    <dgm:pt modelId="{DA019BC8-342F-4C19-BC7F-242B5E9683D0}">
      <dgm:prSet/>
      <dgm:spPr/>
      <dgm:t>
        <a:bodyPr/>
        <a:lstStyle/>
        <a:p>
          <a:r>
            <a:rPr lang="en-US"/>
            <a:t>The analysis yields a Hopkins statistic close to 1, indicating significant clustering tendencies in the credit card dataset across various implementations of the statistic.</a:t>
          </a:r>
        </a:p>
      </dgm:t>
    </dgm:pt>
    <dgm:pt modelId="{1EAF4A91-1043-448E-A10C-C94D84F9C394}" type="parTrans" cxnId="{E6D0B898-0C1A-47AE-B071-06930C2D08BE}">
      <dgm:prSet/>
      <dgm:spPr/>
      <dgm:t>
        <a:bodyPr/>
        <a:lstStyle/>
        <a:p>
          <a:endParaRPr lang="en-US"/>
        </a:p>
      </dgm:t>
    </dgm:pt>
    <dgm:pt modelId="{A62BF6FE-8923-4931-9756-8CEB3C035B88}" type="sibTrans" cxnId="{E6D0B898-0C1A-47AE-B071-06930C2D08BE}">
      <dgm:prSet/>
      <dgm:spPr/>
      <dgm:t>
        <a:bodyPr/>
        <a:lstStyle/>
        <a:p>
          <a:endParaRPr lang="en-US"/>
        </a:p>
      </dgm:t>
    </dgm:pt>
    <dgm:pt modelId="{DC88267B-EB73-4005-9A08-ECC8125B99EB}" type="pres">
      <dgm:prSet presAssocID="{1439CC7E-E261-4630-BD8E-DDD2BEA76461}" presName="outerComposite" presStyleCnt="0">
        <dgm:presLayoutVars>
          <dgm:chMax val="5"/>
          <dgm:dir/>
          <dgm:resizeHandles val="exact"/>
        </dgm:presLayoutVars>
      </dgm:prSet>
      <dgm:spPr/>
    </dgm:pt>
    <dgm:pt modelId="{9D1DFE23-3764-4BC1-9E11-688C989C9396}" type="pres">
      <dgm:prSet presAssocID="{1439CC7E-E261-4630-BD8E-DDD2BEA76461}" presName="dummyMaxCanvas" presStyleCnt="0">
        <dgm:presLayoutVars/>
      </dgm:prSet>
      <dgm:spPr/>
    </dgm:pt>
    <dgm:pt modelId="{21778B81-001D-42EB-ADFB-AD0B7C061B4A}" type="pres">
      <dgm:prSet presAssocID="{1439CC7E-E261-4630-BD8E-DDD2BEA76461}" presName="TwoNodes_1" presStyleLbl="node1" presStyleIdx="0" presStyleCnt="2">
        <dgm:presLayoutVars>
          <dgm:bulletEnabled val="1"/>
        </dgm:presLayoutVars>
      </dgm:prSet>
      <dgm:spPr>
        <a:solidFill>
          <a:srgbClr val="00B0F0"/>
        </a:solidFill>
      </dgm:spPr>
    </dgm:pt>
    <dgm:pt modelId="{A56A38E7-0163-40CE-9DFD-0CC402F2A2A1}" type="pres">
      <dgm:prSet presAssocID="{1439CC7E-E261-4630-BD8E-DDD2BEA76461}" presName="TwoNodes_2" presStyleLbl="node1" presStyleIdx="1" presStyleCnt="2">
        <dgm:presLayoutVars>
          <dgm:bulletEnabled val="1"/>
        </dgm:presLayoutVars>
      </dgm:prSet>
      <dgm:spPr>
        <a:solidFill>
          <a:schemeClr val="accent2"/>
        </a:solidFill>
      </dgm:spPr>
    </dgm:pt>
    <dgm:pt modelId="{4E675B43-7B4C-4D2A-9924-FDA80E33E9A0}" type="pres">
      <dgm:prSet presAssocID="{1439CC7E-E261-4630-BD8E-DDD2BEA76461}" presName="TwoConn_1-2" presStyleLbl="fgAccFollowNode1" presStyleIdx="0" presStyleCnt="1">
        <dgm:presLayoutVars>
          <dgm:bulletEnabled val="1"/>
        </dgm:presLayoutVars>
      </dgm:prSet>
      <dgm:spPr/>
    </dgm:pt>
    <dgm:pt modelId="{F3DDE05E-F4F6-4994-B27E-1CEBCE3E736C}" type="pres">
      <dgm:prSet presAssocID="{1439CC7E-E261-4630-BD8E-DDD2BEA76461}" presName="TwoNodes_1_text" presStyleLbl="node1" presStyleIdx="1" presStyleCnt="2">
        <dgm:presLayoutVars>
          <dgm:bulletEnabled val="1"/>
        </dgm:presLayoutVars>
      </dgm:prSet>
      <dgm:spPr/>
    </dgm:pt>
    <dgm:pt modelId="{431257BE-2161-4264-B57B-F2C0BF9C0ED4}" type="pres">
      <dgm:prSet presAssocID="{1439CC7E-E261-4630-BD8E-DDD2BEA76461}" presName="TwoNodes_2_text" presStyleLbl="node1" presStyleIdx="1" presStyleCnt="2">
        <dgm:presLayoutVars>
          <dgm:bulletEnabled val="1"/>
        </dgm:presLayoutVars>
      </dgm:prSet>
      <dgm:spPr/>
    </dgm:pt>
  </dgm:ptLst>
  <dgm:cxnLst>
    <dgm:cxn modelId="{DB8BEA02-A5B4-4092-99F7-34119D9CE5F6}" type="presOf" srcId="{DA019BC8-342F-4C19-BC7F-242B5E9683D0}" destId="{431257BE-2161-4264-B57B-F2C0BF9C0ED4}" srcOrd="1" destOrd="0" presId="urn:microsoft.com/office/officeart/2005/8/layout/vProcess5"/>
    <dgm:cxn modelId="{91420731-2B0E-43A1-A20C-CF30791CE78A}" type="presOf" srcId="{1439CC7E-E261-4630-BD8E-DDD2BEA76461}" destId="{DC88267B-EB73-4005-9A08-ECC8125B99EB}" srcOrd="0" destOrd="0" presId="urn:microsoft.com/office/officeart/2005/8/layout/vProcess5"/>
    <dgm:cxn modelId="{30B4955F-9461-41A6-8FCE-37A507353BDF}" type="presOf" srcId="{4D71F165-2B41-4A58-8FCA-1AD2B56262C5}" destId="{21778B81-001D-42EB-ADFB-AD0B7C061B4A}" srcOrd="0" destOrd="0" presId="urn:microsoft.com/office/officeart/2005/8/layout/vProcess5"/>
    <dgm:cxn modelId="{ECB09171-83A8-4284-8EF5-A4AAF7AD93C0}" srcId="{1439CC7E-E261-4630-BD8E-DDD2BEA76461}" destId="{4D71F165-2B41-4A58-8FCA-1AD2B56262C5}" srcOrd="0" destOrd="0" parTransId="{95EFFE92-7997-4B09-9765-0FADC5D6F0F0}" sibTransId="{C54FF358-F95D-44C2-95CE-8B2E0F9328C3}"/>
    <dgm:cxn modelId="{34DE6598-E4ED-4C38-A9DD-E688F8791D04}" type="presOf" srcId="{DA019BC8-342F-4C19-BC7F-242B5E9683D0}" destId="{A56A38E7-0163-40CE-9DFD-0CC402F2A2A1}" srcOrd="0" destOrd="0" presId="urn:microsoft.com/office/officeart/2005/8/layout/vProcess5"/>
    <dgm:cxn modelId="{E6D0B898-0C1A-47AE-B071-06930C2D08BE}" srcId="{1439CC7E-E261-4630-BD8E-DDD2BEA76461}" destId="{DA019BC8-342F-4C19-BC7F-242B5E9683D0}" srcOrd="1" destOrd="0" parTransId="{1EAF4A91-1043-448E-A10C-C94D84F9C394}" sibTransId="{A62BF6FE-8923-4931-9756-8CEB3C035B88}"/>
    <dgm:cxn modelId="{241D139C-77B3-4D17-AD1D-5FC7506A8C69}" type="presOf" srcId="{C54FF358-F95D-44C2-95CE-8B2E0F9328C3}" destId="{4E675B43-7B4C-4D2A-9924-FDA80E33E9A0}" srcOrd="0" destOrd="0" presId="urn:microsoft.com/office/officeart/2005/8/layout/vProcess5"/>
    <dgm:cxn modelId="{35CF13AF-ED6C-428E-88DC-0593FC345C97}" type="presOf" srcId="{4D71F165-2B41-4A58-8FCA-1AD2B56262C5}" destId="{F3DDE05E-F4F6-4994-B27E-1CEBCE3E736C}" srcOrd="1" destOrd="0" presId="urn:microsoft.com/office/officeart/2005/8/layout/vProcess5"/>
    <dgm:cxn modelId="{C8DA63A1-2702-49C0-AD1D-CBA9BE5246CC}" type="presParOf" srcId="{DC88267B-EB73-4005-9A08-ECC8125B99EB}" destId="{9D1DFE23-3764-4BC1-9E11-688C989C9396}" srcOrd="0" destOrd="0" presId="urn:microsoft.com/office/officeart/2005/8/layout/vProcess5"/>
    <dgm:cxn modelId="{EE75A0C1-FBA0-47E6-972D-D4E14E4C9E22}" type="presParOf" srcId="{DC88267B-EB73-4005-9A08-ECC8125B99EB}" destId="{21778B81-001D-42EB-ADFB-AD0B7C061B4A}" srcOrd="1" destOrd="0" presId="urn:microsoft.com/office/officeart/2005/8/layout/vProcess5"/>
    <dgm:cxn modelId="{B2419F0A-D078-4BAC-B639-1AD3BE6961E3}" type="presParOf" srcId="{DC88267B-EB73-4005-9A08-ECC8125B99EB}" destId="{A56A38E7-0163-40CE-9DFD-0CC402F2A2A1}" srcOrd="2" destOrd="0" presId="urn:microsoft.com/office/officeart/2005/8/layout/vProcess5"/>
    <dgm:cxn modelId="{C0637FC1-0A2C-43EA-8C0D-849544F1FA6E}" type="presParOf" srcId="{DC88267B-EB73-4005-9A08-ECC8125B99EB}" destId="{4E675B43-7B4C-4D2A-9924-FDA80E33E9A0}" srcOrd="3" destOrd="0" presId="urn:microsoft.com/office/officeart/2005/8/layout/vProcess5"/>
    <dgm:cxn modelId="{75F4091E-F5DC-450B-858B-19BB888079AC}" type="presParOf" srcId="{DC88267B-EB73-4005-9A08-ECC8125B99EB}" destId="{F3DDE05E-F4F6-4994-B27E-1CEBCE3E736C}" srcOrd="4" destOrd="0" presId="urn:microsoft.com/office/officeart/2005/8/layout/vProcess5"/>
    <dgm:cxn modelId="{1D9D3980-8C67-43DD-AE18-943E8281CB67}" type="presParOf" srcId="{DC88267B-EB73-4005-9A08-ECC8125B99EB}" destId="{431257BE-2161-4264-B57B-F2C0BF9C0ED4}"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562D8C-683C-4FEC-BCB7-61892B27DC47}"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3225A7D-1E9D-406B-8861-45B9FAF1C75B}">
      <dgm:prSet/>
      <dgm:spPr>
        <a:solidFill>
          <a:schemeClr val="accent5"/>
        </a:solidFill>
      </dgm:spPr>
      <dgm:t>
        <a:bodyPr/>
        <a:lstStyle/>
        <a:p>
          <a:r>
            <a:rPr lang="en-US" b="0" i="0"/>
            <a:t>Utilized CLARA due to its efficiency and adaptability to large datasets.</a:t>
          </a:r>
          <a:endParaRPr lang="en-US"/>
        </a:p>
      </dgm:t>
    </dgm:pt>
    <dgm:pt modelId="{B5E2208D-1402-4E81-8E0B-45FEF829CBC0}" type="parTrans" cxnId="{9B6049A7-DD17-4E48-B56F-F87DCD094B75}">
      <dgm:prSet/>
      <dgm:spPr/>
      <dgm:t>
        <a:bodyPr/>
        <a:lstStyle/>
        <a:p>
          <a:endParaRPr lang="en-US"/>
        </a:p>
      </dgm:t>
    </dgm:pt>
    <dgm:pt modelId="{427E9013-634B-44B0-B0AA-E66F5A3C44BF}" type="sibTrans" cxnId="{9B6049A7-DD17-4E48-B56F-F87DCD094B75}">
      <dgm:prSet phldrT="01"/>
      <dgm:spPr/>
      <dgm:t>
        <a:bodyPr/>
        <a:lstStyle/>
        <a:p>
          <a:r>
            <a:rPr lang="en-US"/>
            <a:t>01</a:t>
          </a:r>
        </a:p>
      </dgm:t>
    </dgm:pt>
    <dgm:pt modelId="{9496860E-26D8-4A88-9109-AE743475AE68}">
      <dgm:prSet/>
      <dgm:spPr>
        <a:solidFill>
          <a:schemeClr val="accent6"/>
        </a:solidFill>
      </dgm:spPr>
      <dgm:t>
        <a:bodyPr/>
        <a:lstStyle/>
        <a:p>
          <a:r>
            <a:rPr lang="en-US" b="0" i="0"/>
            <a:t>Employing sampling techniques to reduce computational and memory constraints in clustering analysis.</a:t>
          </a:r>
          <a:endParaRPr lang="en-US"/>
        </a:p>
      </dgm:t>
    </dgm:pt>
    <dgm:pt modelId="{53EFC8E5-1DA6-45AD-ABAF-496187A2474F}" type="parTrans" cxnId="{CBF48F90-167A-4923-9EB0-7C24F798A8F4}">
      <dgm:prSet/>
      <dgm:spPr/>
      <dgm:t>
        <a:bodyPr/>
        <a:lstStyle/>
        <a:p>
          <a:endParaRPr lang="en-US"/>
        </a:p>
      </dgm:t>
    </dgm:pt>
    <dgm:pt modelId="{17437826-BBEF-4233-AF68-25C278F7EE69}" type="sibTrans" cxnId="{CBF48F90-167A-4923-9EB0-7C24F798A8F4}">
      <dgm:prSet phldrT="02"/>
      <dgm:spPr/>
      <dgm:t>
        <a:bodyPr/>
        <a:lstStyle/>
        <a:p>
          <a:r>
            <a:rPr lang="en-US"/>
            <a:t>02</a:t>
          </a:r>
        </a:p>
      </dgm:t>
    </dgm:pt>
    <dgm:pt modelId="{B1360E9E-4DD9-4DF7-A149-A8179B301737}">
      <dgm:prSet/>
      <dgm:spPr>
        <a:solidFill>
          <a:schemeClr val="accent2"/>
        </a:solidFill>
      </dgm:spPr>
      <dgm:t>
        <a:bodyPr/>
        <a:lstStyle/>
        <a:p>
          <a:r>
            <a:rPr lang="en-US" b="0" i="0"/>
            <a:t>Scalability and Suitability: CLARA's ability to handle large datasets while maintaining computational efficiency. </a:t>
          </a:r>
          <a:endParaRPr lang="en-US"/>
        </a:p>
      </dgm:t>
    </dgm:pt>
    <dgm:pt modelId="{EF4C85F7-C525-4BCD-A40F-4BC424CC7BA2}" type="parTrans" cxnId="{474804F2-024F-47F9-A698-C1D851000E12}">
      <dgm:prSet/>
      <dgm:spPr/>
      <dgm:t>
        <a:bodyPr/>
        <a:lstStyle/>
        <a:p>
          <a:endParaRPr lang="en-US"/>
        </a:p>
      </dgm:t>
    </dgm:pt>
    <dgm:pt modelId="{9107EB60-3C3D-4026-928D-43C33D26FE1F}" type="sibTrans" cxnId="{474804F2-024F-47F9-A698-C1D851000E12}">
      <dgm:prSet phldrT="03"/>
      <dgm:spPr/>
      <dgm:t>
        <a:bodyPr/>
        <a:lstStyle/>
        <a:p>
          <a:r>
            <a:rPr lang="en-US"/>
            <a:t>03</a:t>
          </a:r>
        </a:p>
      </dgm:t>
    </dgm:pt>
    <dgm:pt modelId="{25A541CB-8163-2043-999F-55EE95400243}" type="pres">
      <dgm:prSet presAssocID="{7D562D8C-683C-4FEC-BCB7-61892B27DC47}" presName="Name0" presStyleCnt="0">
        <dgm:presLayoutVars>
          <dgm:animLvl val="lvl"/>
          <dgm:resizeHandles val="exact"/>
        </dgm:presLayoutVars>
      </dgm:prSet>
      <dgm:spPr/>
    </dgm:pt>
    <dgm:pt modelId="{D440D412-C271-FE44-8861-810F0A8C83FA}" type="pres">
      <dgm:prSet presAssocID="{53225A7D-1E9D-406B-8861-45B9FAF1C75B}" presName="compositeNode" presStyleCnt="0">
        <dgm:presLayoutVars>
          <dgm:bulletEnabled val="1"/>
        </dgm:presLayoutVars>
      </dgm:prSet>
      <dgm:spPr/>
    </dgm:pt>
    <dgm:pt modelId="{C86B78BD-427F-C44F-B49B-7ACB8AEC4EF4}" type="pres">
      <dgm:prSet presAssocID="{53225A7D-1E9D-406B-8861-45B9FAF1C75B}" presName="bgRect" presStyleLbl="alignNode1" presStyleIdx="0" presStyleCnt="3"/>
      <dgm:spPr/>
    </dgm:pt>
    <dgm:pt modelId="{A6C30C0D-2C18-EF48-8229-B55342C982C3}" type="pres">
      <dgm:prSet presAssocID="{427E9013-634B-44B0-B0AA-E66F5A3C44BF}" presName="sibTransNodeRect" presStyleLbl="alignNode1" presStyleIdx="0" presStyleCnt="3">
        <dgm:presLayoutVars>
          <dgm:chMax val="0"/>
          <dgm:bulletEnabled val="1"/>
        </dgm:presLayoutVars>
      </dgm:prSet>
      <dgm:spPr/>
    </dgm:pt>
    <dgm:pt modelId="{DD45CF05-C4D4-BE47-90E2-605DB8E4BB95}" type="pres">
      <dgm:prSet presAssocID="{53225A7D-1E9D-406B-8861-45B9FAF1C75B}" presName="nodeRect" presStyleLbl="alignNode1" presStyleIdx="0" presStyleCnt="3">
        <dgm:presLayoutVars>
          <dgm:bulletEnabled val="1"/>
        </dgm:presLayoutVars>
      </dgm:prSet>
      <dgm:spPr/>
    </dgm:pt>
    <dgm:pt modelId="{23B6FD2A-6EE4-6A43-9C62-A636D2646C9A}" type="pres">
      <dgm:prSet presAssocID="{427E9013-634B-44B0-B0AA-E66F5A3C44BF}" presName="sibTrans" presStyleCnt="0"/>
      <dgm:spPr/>
    </dgm:pt>
    <dgm:pt modelId="{BA736A1C-7B24-F44D-9A4B-B45802191C49}" type="pres">
      <dgm:prSet presAssocID="{9496860E-26D8-4A88-9109-AE743475AE68}" presName="compositeNode" presStyleCnt="0">
        <dgm:presLayoutVars>
          <dgm:bulletEnabled val="1"/>
        </dgm:presLayoutVars>
      </dgm:prSet>
      <dgm:spPr/>
    </dgm:pt>
    <dgm:pt modelId="{922793FE-10DA-B146-B6B4-BB689BB8870B}" type="pres">
      <dgm:prSet presAssocID="{9496860E-26D8-4A88-9109-AE743475AE68}" presName="bgRect" presStyleLbl="alignNode1" presStyleIdx="1" presStyleCnt="3"/>
      <dgm:spPr/>
    </dgm:pt>
    <dgm:pt modelId="{467B05B5-B5C7-A845-B407-3D4E185B50E3}" type="pres">
      <dgm:prSet presAssocID="{17437826-BBEF-4233-AF68-25C278F7EE69}" presName="sibTransNodeRect" presStyleLbl="alignNode1" presStyleIdx="1" presStyleCnt="3">
        <dgm:presLayoutVars>
          <dgm:chMax val="0"/>
          <dgm:bulletEnabled val="1"/>
        </dgm:presLayoutVars>
      </dgm:prSet>
      <dgm:spPr/>
    </dgm:pt>
    <dgm:pt modelId="{0E37FA09-AB5D-DF43-86BB-3F5D148913B6}" type="pres">
      <dgm:prSet presAssocID="{9496860E-26D8-4A88-9109-AE743475AE68}" presName="nodeRect" presStyleLbl="alignNode1" presStyleIdx="1" presStyleCnt="3">
        <dgm:presLayoutVars>
          <dgm:bulletEnabled val="1"/>
        </dgm:presLayoutVars>
      </dgm:prSet>
      <dgm:spPr/>
    </dgm:pt>
    <dgm:pt modelId="{8425EF4B-42A1-C549-BFC5-39D1DFBF6281}" type="pres">
      <dgm:prSet presAssocID="{17437826-BBEF-4233-AF68-25C278F7EE69}" presName="sibTrans" presStyleCnt="0"/>
      <dgm:spPr/>
    </dgm:pt>
    <dgm:pt modelId="{B8CE3465-DDAC-BC4D-ACDE-C0EA48A66D47}" type="pres">
      <dgm:prSet presAssocID="{B1360E9E-4DD9-4DF7-A149-A8179B301737}" presName="compositeNode" presStyleCnt="0">
        <dgm:presLayoutVars>
          <dgm:bulletEnabled val="1"/>
        </dgm:presLayoutVars>
      </dgm:prSet>
      <dgm:spPr/>
    </dgm:pt>
    <dgm:pt modelId="{CC9197D6-DDE9-9C4F-917C-873B9E438560}" type="pres">
      <dgm:prSet presAssocID="{B1360E9E-4DD9-4DF7-A149-A8179B301737}" presName="bgRect" presStyleLbl="alignNode1" presStyleIdx="2" presStyleCnt="3"/>
      <dgm:spPr/>
    </dgm:pt>
    <dgm:pt modelId="{19E3F363-9637-9343-9829-7958761D7524}" type="pres">
      <dgm:prSet presAssocID="{9107EB60-3C3D-4026-928D-43C33D26FE1F}" presName="sibTransNodeRect" presStyleLbl="alignNode1" presStyleIdx="2" presStyleCnt="3">
        <dgm:presLayoutVars>
          <dgm:chMax val="0"/>
          <dgm:bulletEnabled val="1"/>
        </dgm:presLayoutVars>
      </dgm:prSet>
      <dgm:spPr/>
    </dgm:pt>
    <dgm:pt modelId="{EE0B2049-420E-FB42-BDA5-E6FC49C1DD00}" type="pres">
      <dgm:prSet presAssocID="{B1360E9E-4DD9-4DF7-A149-A8179B301737}" presName="nodeRect" presStyleLbl="alignNode1" presStyleIdx="2" presStyleCnt="3">
        <dgm:presLayoutVars>
          <dgm:bulletEnabled val="1"/>
        </dgm:presLayoutVars>
      </dgm:prSet>
      <dgm:spPr/>
    </dgm:pt>
  </dgm:ptLst>
  <dgm:cxnLst>
    <dgm:cxn modelId="{762D5803-3ADE-624A-BB1A-C6C59CE2B005}" type="presOf" srcId="{B1360E9E-4DD9-4DF7-A149-A8179B301737}" destId="{EE0B2049-420E-FB42-BDA5-E6FC49C1DD00}" srcOrd="1" destOrd="0" presId="urn:microsoft.com/office/officeart/2016/7/layout/LinearBlockProcessNumbered"/>
    <dgm:cxn modelId="{4E70291E-5F1A-7548-91C3-95ABA39417A4}" type="presOf" srcId="{7D562D8C-683C-4FEC-BCB7-61892B27DC47}" destId="{25A541CB-8163-2043-999F-55EE95400243}" srcOrd="0" destOrd="0" presId="urn:microsoft.com/office/officeart/2016/7/layout/LinearBlockProcessNumbered"/>
    <dgm:cxn modelId="{36FEE426-1F10-934C-9092-6DF7ADF90CDA}" type="presOf" srcId="{9107EB60-3C3D-4026-928D-43C33D26FE1F}" destId="{19E3F363-9637-9343-9829-7958761D7524}" srcOrd="0" destOrd="0" presId="urn:microsoft.com/office/officeart/2016/7/layout/LinearBlockProcessNumbered"/>
    <dgm:cxn modelId="{FA8F9340-1ED3-864F-9264-897FF26A7492}" type="presOf" srcId="{9496860E-26D8-4A88-9109-AE743475AE68}" destId="{922793FE-10DA-B146-B6B4-BB689BB8870B}" srcOrd="0" destOrd="0" presId="urn:microsoft.com/office/officeart/2016/7/layout/LinearBlockProcessNumbered"/>
    <dgm:cxn modelId="{9FF55165-834F-9D48-AD62-4435F81840E3}" type="presOf" srcId="{9496860E-26D8-4A88-9109-AE743475AE68}" destId="{0E37FA09-AB5D-DF43-86BB-3F5D148913B6}" srcOrd="1" destOrd="0" presId="urn:microsoft.com/office/officeart/2016/7/layout/LinearBlockProcessNumbered"/>
    <dgm:cxn modelId="{28957B78-FEE6-3B4A-8814-AC9D539C0A76}" type="presOf" srcId="{B1360E9E-4DD9-4DF7-A149-A8179B301737}" destId="{CC9197D6-DDE9-9C4F-917C-873B9E438560}" srcOrd="0" destOrd="0" presId="urn:microsoft.com/office/officeart/2016/7/layout/LinearBlockProcessNumbered"/>
    <dgm:cxn modelId="{D403D587-4A69-B742-860C-415A67F42CAB}" type="presOf" srcId="{17437826-BBEF-4233-AF68-25C278F7EE69}" destId="{467B05B5-B5C7-A845-B407-3D4E185B50E3}" srcOrd="0" destOrd="0" presId="urn:microsoft.com/office/officeart/2016/7/layout/LinearBlockProcessNumbered"/>
    <dgm:cxn modelId="{CBF48F90-167A-4923-9EB0-7C24F798A8F4}" srcId="{7D562D8C-683C-4FEC-BCB7-61892B27DC47}" destId="{9496860E-26D8-4A88-9109-AE743475AE68}" srcOrd="1" destOrd="0" parTransId="{53EFC8E5-1DA6-45AD-ABAF-496187A2474F}" sibTransId="{17437826-BBEF-4233-AF68-25C278F7EE69}"/>
    <dgm:cxn modelId="{9B6049A7-DD17-4E48-B56F-F87DCD094B75}" srcId="{7D562D8C-683C-4FEC-BCB7-61892B27DC47}" destId="{53225A7D-1E9D-406B-8861-45B9FAF1C75B}" srcOrd="0" destOrd="0" parTransId="{B5E2208D-1402-4E81-8E0B-45FEF829CBC0}" sibTransId="{427E9013-634B-44B0-B0AA-E66F5A3C44BF}"/>
    <dgm:cxn modelId="{F041D1C3-C72E-414C-893E-16BE79F80E82}" type="presOf" srcId="{53225A7D-1E9D-406B-8861-45B9FAF1C75B}" destId="{DD45CF05-C4D4-BE47-90E2-605DB8E4BB95}" srcOrd="1" destOrd="0" presId="urn:microsoft.com/office/officeart/2016/7/layout/LinearBlockProcessNumbered"/>
    <dgm:cxn modelId="{FF6297C6-6228-AC41-99A0-B84C77D1B691}" type="presOf" srcId="{53225A7D-1E9D-406B-8861-45B9FAF1C75B}" destId="{C86B78BD-427F-C44F-B49B-7ACB8AEC4EF4}" srcOrd="0" destOrd="0" presId="urn:microsoft.com/office/officeart/2016/7/layout/LinearBlockProcessNumbered"/>
    <dgm:cxn modelId="{474804F2-024F-47F9-A698-C1D851000E12}" srcId="{7D562D8C-683C-4FEC-BCB7-61892B27DC47}" destId="{B1360E9E-4DD9-4DF7-A149-A8179B301737}" srcOrd="2" destOrd="0" parTransId="{EF4C85F7-C525-4BCD-A40F-4BC424CC7BA2}" sibTransId="{9107EB60-3C3D-4026-928D-43C33D26FE1F}"/>
    <dgm:cxn modelId="{66E9E2F4-7101-3746-AE04-AB9F0EDE5B0F}" type="presOf" srcId="{427E9013-634B-44B0-B0AA-E66F5A3C44BF}" destId="{A6C30C0D-2C18-EF48-8229-B55342C982C3}" srcOrd="0" destOrd="0" presId="urn:microsoft.com/office/officeart/2016/7/layout/LinearBlockProcessNumbered"/>
    <dgm:cxn modelId="{A03C0113-4270-9147-AD9D-B9FF9AFC9C64}" type="presParOf" srcId="{25A541CB-8163-2043-999F-55EE95400243}" destId="{D440D412-C271-FE44-8861-810F0A8C83FA}" srcOrd="0" destOrd="0" presId="urn:microsoft.com/office/officeart/2016/7/layout/LinearBlockProcessNumbered"/>
    <dgm:cxn modelId="{CF394841-FFAA-9545-9431-0A356A53FAB2}" type="presParOf" srcId="{D440D412-C271-FE44-8861-810F0A8C83FA}" destId="{C86B78BD-427F-C44F-B49B-7ACB8AEC4EF4}" srcOrd="0" destOrd="0" presId="urn:microsoft.com/office/officeart/2016/7/layout/LinearBlockProcessNumbered"/>
    <dgm:cxn modelId="{B7256764-5F2B-A244-BF0F-51F2BB983FB9}" type="presParOf" srcId="{D440D412-C271-FE44-8861-810F0A8C83FA}" destId="{A6C30C0D-2C18-EF48-8229-B55342C982C3}" srcOrd="1" destOrd="0" presId="urn:microsoft.com/office/officeart/2016/7/layout/LinearBlockProcessNumbered"/>
    <dgm:cxn modelId="{C023C466-0968-1545-B4D4-A20AC369CAFA}" type="presParOf" srcId="{D440D412-C271-FE44-8861-810F0A8C83FA}" destId="{DD45CF05-C4D4-BE47-90E2-605DB8E4BB95}" srcOrd="2" destOrd="0" presId="urn:microsoft.com/office/officeart/2016/7/layout/LinearBlockProcessNumbered"/>
    <dgm:cxn modelId="{0D32AA9E-4E09-F844-9E6A-7130F9F6716C}" type="presParOf" srcId="{25A541CB-8163-2043-999F-55EE95400243}" destId="{23B6FD2A-6EE4-6A43-9C62-A636D2646C9A}" srcOrd="1" destOrd="0" presId="urn:microsoft.com/office/officeart/2016/7/layout/LinearBlockProcessNumbered"/>
    <dgm:cxn modelId="{B516DB68-F65B-C149-BC61-58AD33450B05}" type="presParOf" srcId="{25A541CB-8163-2043-999F-55EE95400243}" destId="{BA736A1C-7B24-F44D-9A4B-B45802191C49}" srcOrd="2" destOrd="0" presId="urn:microsoft.com/office/officeart/2016/7/layout/LinearBlockProcessNumbered"/>
    <dgm:cxn modelId="{1FFEBB7C-A4CF-8D4E-8578-CBEF678C35F0}" type="presParOf" srcId="{BA736A1C-7B24-F44D-9A4B-B45802191C49}" destId="{922793FE-10DA-B146-B6B4-BB689BB8870B}" srcOrd="0" destOrd="0" presId="urn:microsoft.com/office/officeart/2016/7/layout/LinearBlockProcessNumbered"/>
    <dgm:cxn modelId="{83DE4DCF-CFCF-0A47-96A6-E8254620A055}" type="presParOf" srcId="{BA736A1C-7B24-F44D-9A4B-B45802191C49}" destId="{467B05B5-B5C7-A845-B407-3D4E185B50E3}" srcOrd="1" destOrd="0" presId="urn:microsoft.com/office/officeart/2016/7/layout/LinearBlockProcessNumbered"/>
    <dgm:cxn modelId="{EF63D87B-5AFD-3240-8F21-326291DECF71}" type="presParOf" srcId="{BA736A1C-7B24-F44D-9A4B-B45802191C49}" destId="{0E37FA09-AB5D-DF43-86BB-3F5D148913B6}" srcOrd="2" destOrd="0" presId="urn:microsoft.com/office/officeart/2016/7/layout/LinearBlockProcessNumbered"/>
    <dgm:cxn modelId="{06F2AAD1-61D4-A148-988D-6DAB80ECE4B7}" type="presParOf" srcId="{25A541CB-8163-2043-999F-55EE95400243}" destId="{8425EF4B-42A1-C549-BFC5-39D1DFBF6281}" srcOrd="3" destOrd="0" presId="urn:microsoft.com/office/officeart/2016/7/layout/LinearBlockProcessNumbered"/>
    <dgm:cxn modelId="{CC8343CE-AB59-1D48-B208-4CF8CC6EF38A}" type="presParOf" srcId="{25A541CB-8163-2043-999F-55EE95400243}" destId="{B8CE3465-DDAC-BC4D-ACDE-C0EA48A66D47}" srcOrd="4" destOrd="0" presId="urn:microsoft.com/office/officeart/2016/7/layout/LinearBlockProcessNumbered"/>
    <dgm:cxn modelId="{25DD52EF-CBB5-CB42-B50A-16D03D1069DD}" type="presParOf" srcId="{B8CE3465-DDAC-BC4D-ACDE-C0EA48A66D47}" destId="{CC9197D6-DDE9-9C4F-917C-873B9E438560}" srcOrd="0" destOrd="0" presId="urn:microsoft.com/office/officeart/2016/7/layout/LinearBlockProcessNumbered"/>
    <dgm:cxn modelId="{EF5EAAAE-A011-164C-B47D-4E7AB9B01660}" type="presParOf" srcId="{B8CE3465-DDAC-BC4D-ACDE-C0EA48A66D47}" destId="{19E3F363-9637-9343-9829-7958761D7524}" srcOrd="1" destOrd="0" presId="urn:microsoft.com/office/officeart/2016/7/layout/LinearBlockProcessNumbered"/>
    <dgm:cxn modelId="{F5B2B2C5-F095-6046-9583-088845AE58CE}" type="presParOf" srcId="{B8CE3465-DDAC-BC4D-ACDE-C0EA48A66D47}" destId="{EE0B2049-420E-FB42-BDA5-E6FC49C1DD0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D397BC4-A20C-4BE3-B1C6-3EA1CB9E98E0}"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8766AB8C-A067-4067-9E15-F93939ACA525}">
      <dgm:prSet/>
      <dgm:spPr>
        <a:solidFill>
          <a:schemeClr val="accent5"/>
        </a:solidFill>
      </dgm:spPr>
      <dgm:t>
        <a:bodyPr/>
        <a:lstStyle/>
        <a:p>
          <a:r>
            <a:rPr lang="en-US" i="0"/>
            <a:t>Optimal Cluster Number Selection </a:t>
          </a:r>
          <a:endParaRPr lang="en-US"/>
        </a:p>
      </dgm:t>
    </dgm:pt>
    <dgm:pt modelId="{6554A4C3-CD74-4F91-B8A6-27C46CDF36DA}" type="parTrans" cxnId="{CA88DAA9-21E8-400C-AC79-1046315E66A4}">
      <dgm:prSet/>
      <dgm:spPr/>
      <dgm:t>
        <a:bodyPr/>
        <a:lstStyle/>
        <a:p>
          <a:endParaRPr lang="en-US"/>
        </a:p>
      </dgm:t>
    </dgm:pt>
    <dgm:pt modelId="{6CFA64B6-E821-4C26-A648-97123BB4EEE2}" type="sibTrans" cxnId="{CA88DAA9-21E8-400C-AC79-1046315E66A4}">
      <dgm:prSet/>
      <dgm:spPr/>
      <dgm:t>
        <a:bodyPr/>
        <a:lstStyle/>
        <a:p>
          <a:endParaRPr lang="en-US"/>
        </a:p>
      </dgm:t>
    </dgm:pt>
    <dgm:pt modelId="{6A3C199B-0C7E-4DAF-8083-595132B195FC}">
      <dgm:prSet/>
      <dgm:spPr/>
      <dgm:t>
        <a:bodyPr/>
        <a:lstStyle/>
        <a:p>
          <a:r>
            <a:rPr lang="en-US" i="0"/>
            <a:t>Cluster Identification</a:t>
          </a:r>
          <a:endParaRPr lang="en-US"/>
        </a:p>
      </dgm:t>
    </dgm:pt>
    <dgm:pt modelId="{B5C3BC3F-0037-429C-9A6E-032B7238189A}" type="parTrans" cxnId="{FE56F6C5-C7AC-47EA-ADFF-50662A06F39F}">
      <dgm:prSet/>
      <dgm:spPr/>
      <dgm:t>
        <a:bodyPr/>
        <a:lstStyle/>
        <a:p>
          <a:endParaRPr lang="en-US"/>
        </a:p>
      </dgm:t>
    </dgm:pt>
    <dgm:pt modelId="{A352D563-A319-4E47-974B-15ECC393C8C3}" type="sibTrans" cxnId="{FE56F6C5-C7AC-47EA-ADFF-50662A06F39F}">
      <dgm:prSet/>
      <dgm:spPr/>
      <dgm:t>
        <a:bodyPr/>
        <a:lstStyle/>
        <a:p>
          <a:endParaRPr lang="en-US"/>
        </a:p>
      </dgm:t>
    </dgm:pt>
    <dgm:pt modelId="{BC8C7F69-BB30-480F-B83A-28F99DE0894C}">
      <dgm:prSet/>
      <dgm:spPr>
        <a:solidFill>
          <a:schemeClr val="accent2"/>
        </a:solidFill>
      </dgm:spPr>
      <dgm:t>
        <a:bodyPr/>
        <a:lstStyle/>
        <a:p>
          <a:r>
            <a:rPr lang="en-US" i="0"/>
            <a:t>Interpretation of Clusters.</a:t>
          </a:r>
          <a:endParaRPr lang="en-US"/>
        </a:p>
      </dgm:t>
    </dgm:pt>
    <dgm:pt modelId="{476B2C1F-C993-426B-959C-57983DA5BC5B}" type="parTrans" cxnId="{5A33C0CA-D35D-4541-8841-591CFAD27E26}">
      <dgm:prSet/>
      <dgm:spPr/>
      <dgm:t>
        <a:bodyPr/>
        <a:lstStyle/>
        <a:p>
          <a:endParaRPr lang="en-US"/>
        </a:p>
      </dgm:t>
    </dgm:pt>
    <dgm:pt modelId="{0166CEC6-FD16-4A3D-953B-DDF7F75E179F}" type="sibTrans" cxnId="{5A33C0CA-D35D-4541-8841-591CFAD27E26}">
      <dgm:prSet/>
      <dgm:spPr/>
      <dgm:t>
        <a:bodyPr/>
        <a:lstStyle/>
        <a:p>
          <a:endParaRPr lang="en-US"/>
        </a:p>
      </dgm:t>
    </dgm:pt>
    <dgm:pt modelId="{5549CCE4-082F-B544-AB5A-6E0C3FBF3301}" type="pres">
      <dgm:prSet presAssocID="{AD397BC4-A20C-4BE3-B1C6-3EA1CB9E98E0}" presName="linear" presStyleCnt="0">
        <dgm:presLayoutVars>
          <dgm:dir/>
          <dgm:animLvl val="lvl"/>
          <dgm:resizeHandles val="exact"/>
        </dgm:presLayoutVars>
      </dgm:prSet>
      <dgm:spPr/>
    </dgm:pt>
    <dgm:pt modelId="{5BBE63C7-29D5-214B-B006-26BF8A7C819F}" type="pres">
      <dgm:prSet presAssocID="{8766AB8C-A067-4067-9E15-F93939ACA525}" presName="parentLin" presStyleCnt="0"/>
      <dgm:spPr/>
    </dgm:pt>
    <dgm:pt modelId="{E1DF3867-1D7D-DB4F-8349-7413B29DAE3F}" type="pres">
      <dgm:prSet presAssocID="{8766AB8C-A067-4067-9E15-F93939ACA525}" presName="parentLeftMargin" presStyleLbl="node1" presStyleIdx="0" presStyleCnt="3"/>
      <dgm:spPr/>
    </dgm:pt>
    <dgm:pt modelId="{A16DE966-1C57-514F-8A19-9ABE0C193D69}" type="pres">
      <dgm:prSet presAssocID="{8766AB8C-A067-4067-9E15-F93939ACA525}" presName="parentText" presStyleLbl="node1" presStyleIdx="0" presStyleCnt="3">
        <dgm:presLayoutVars>
          <dgm:chMax val="0"/>
          <dgm:bulletEnabled val="1"/>
        </dgm:presLayoutVars>
      </dgm:prSet>
      <dgm:spPr/>
    </dgm:pt>
    <dgm:pt modelId="{E5DDEF9A-14F6-0441-AA97-419A67A3AE1E}" type="pres">
      <dgm:prSet presAssocID="{8766AB8C-A067-4067-9E15-F93939ACA525}" presName="negativeSpace" presStyleCnt="0"/>
      <dgm:spPr/>
    </dgm:pt>
    <dgm:pt modelId="{84B01B51-4D35-3B43-97F3-F3A26A8AC014}" type="pres">
      <dgm:prSet presAssocID="{8766AB8C-A067-4067-9E15-F93939ACA525}" presName="childText" presStyleLbl="conFgAcc1" presStyleIdx="0" presStyleCnt="3">
        <dgm:presLayoutVars>
          <dgm:bulletEnabled val="1"/>
        </dgm:presLayoutVars>
      </dgm:prSet>
      <dgm:spPr/>
    </dgm:pt>
    <dgm:pt modelId="{B68B7C72-25FA-8340-BA7E-EE033859534E}" type="pres">
      <dgm:prSet presAssocID="{6CFA64B6-E821-4C26-A648-97123BB4EEE2}" presName="spaceBetweenRectangles" presStyleCnt="0"/>
      <dgm:spPr/>
    </dgm:pt>
    <dgm:pt modelId="{691890D7-BA6C-184A-B35C-4F8680D02F46}" type="pres">
      <dgm:prSet presAssocID="{6A3C199B-0C7E-4DAF-8083-595132B195FC}" presName="parentLin" presStyleCnt="0"/>
      <dgm:spPr/>
    </dgm:pt>
    <dgm:pt modelId="{54C7BB77-60A0-3E45-8D8A-3B8B7A4296EB}" type="pres">
      <dgm:prSet presAssocID="{6A3C199B-0C7E-4DAF-8083-595132B195FC}" presName="parentLeftMargin" presStyleLbl="node1" presStyleIdx="0" presStyleCnt="3"/>
      <dgm:spPr/>
    </dgm:pt>
    <dgm:pt modelId="{7FF192B2-C3A0-8046-9448-5A6C126024B7}" type="pres">
      <dgm:prSet presAssocID="{6A3C199B-0C7E-4DAF-8083-595132B195FC}" presName="parentText" presStyleLbl="node1" presStyleIdx="1" presStyleCnt="3">
        <dgm:presLayoutVars>
          <dgm:chMax val="0"/>
          <dgm:bulletEnabled val="1"/>
        </dgm:presLayoutVars>
      </dgm:prSet>
      <dgm:spPr/>
    </dgm:pt>
    <dgm:pt modelId="{10E9296C-DEA9-FE48-8D19-5BB67DF6003E}" type="pres">
      <dgm:prSet presAssocID="{6A3C199B-0C7E-4DAF-8083-595132B195FC}" presName="negativeSpace" presStyleCnt="0"/>
      <dgm:spPr/>
    </dgm:pt>
    <dgm:pt modelId="{3E5C9402-3A33-1D45-A0D2-AD12C92FC585}" type="pres">
      <dgm:prSet presAssocID="{6A3C199B-0C7E-4DAF-8083-595132B195FC}" presName="childText" presStyleLbl="conFgAcc1" presStyleIdx="1" presStyleCnt="3">
        <dgm:presLayoutVars>
          <dgm:bulletEnabled val="1"/>
        </dgm:presLayoutVars>
      </dgm:prSet>
      <dgm:spPr/>
    </dgm:pt>
    <dgm:pt modelId="{A170C0AA-41C2-F54C-9FAA-DADC2164A853}" type="pres">
      <dgm:prSet presAssocID="{A352D563-A319-4E47-974B-15ECC393C8C3}" presName="spaceBetweenRectangles" presStyleCnt="0"/>
      <dgm:spPr/>
    </dgm:pt>
    <dgm:pt modelId="{7CE76E6B-743B-7149-BC27-5B88093019A0}" type="pres">
      <dgm:prSet presAssocID="{BC8C7F69-BB30-480F-B83A-28F99DE0894C}" presName="parentLin" presStyleCnt="0"/>
      <dgm:spPr/>
    </dgm:pt>
    <dgm:pt modelId="{F255000B-0208-CB4C-A8D6-82055E29CAC4}" type="pres">
      <dgm:prSet presAssocID="{BC8C7F69-BB30-480F-B83A-28F99DE0894C}" presName="parentLeftMargin" presStyleLbl="node1" presStyleIdx="1" presStyleCnt="3"/>
      <dgm:spPr/>
    </dgm:pt>
    <dgm:pt modelId="{23279131-5079-234F-9ED1-D44FFA88EFCE}" type="pres">
      <dgm:prSet presAssocID="{BC8C7F69-BB30-480F-B83A-28F99DE0894C}" presName="parentText" presStyleLbl="node1" presStyleIdx="2" presStyleCnt="3">
        <dgm:presLayoutVars>
          <dgm:chMax val="0"/>
          <dgm:bulletEnabled val="1"/>
        </dgm:presLayoutVars>
      </dgm:prSet>
      <dgm:spPr/>
    </dgm:pt>
    <dgm:pt modelId="{B64CBD80-4CC5-5945-8340-CC8A256F3883}" type="pres">
      <dgm:prSet presAssocID="{BC8C7F69-BB30-480F-B83A-28F99DE0894C}" presName="negativeSpace" presStyleCnt="0"/>
      <dgm:spPr/>
    </dgm:pt>
    <dgm:pt modelId="{2D98D246-8F01-D34E-AD7A-CDDF6B943927}" type="pres">
      <dgm:prSet presAssocID="{BC8C7F69-BB30-480F-B83A-28F99DE0894C}" presName="childText" presStyleLbl="conFgAcc1" presStyleIdx="2" presStyleCnt="3">
        <dgm:presLayoutVars>
          <dgm:bulletEnabled val="1"/>
        </dgm:presLayoutVars>
      </dgm:prSet>
      <dgm:spPr/>
    </dgm:pt>
  </dgm:ptLst>
  <dgm:cxnLst>
    <dgm:cxn modelId="{29A84102-E616-D049-9B96-2831DEAD8A6F}" type="presOf" srcId="{8766AB8C-A067-4067-9E15-F93939ACA525}" destId="{E1DF3867-1D7D-DB4F-8349-7413B29DAE3F}" srcOrd="0" destOrd="0" presId="urn:microsoft.com/office/officeart/2005/8/layout/list1"/>
    <dgm:cxn modelId="{7D2BFA26-DF36-BC4B-A897-1587BE52FB81}" type="presOf" srcId="{BC8C7F69-BB30-480F-B83A-28F99DE0894C}" destId="{F255000B-0208-CB4C-A8D6-82055E29CAC4}" srcOrd="0" destOrd="0" presId="urn:microsoft.com/office/officeart/2005/8/layout/list1"/>
    <dgm:cxn modelId="{C34A797A-669A-F744-BE61-787239F55BEF}" type="presOf" srcId="{6A3C199B-0C7E-4DAF-8083-595132B195FC}" destId="{7FF192B2-C3A0-8046-9448-5A6C126024B7}" srcOrd="1" destOrd="0" presId="urn:microsoft.com/office/officeart/2005/8/layout/list1"/>
    <dgm:cxn modelId="{C4092B86-16E4-534D-AED7-98303D1E9C30}" type="presOf" srcId="{8766AB8C-A067-4067-9E15-F93939ACA525}" destId="{A16DE966-1C57-514F-8A19-9ABE0C193D69}" srcOrd="1" destOrd="0" presId="urn:microsoft.com/office/officeart/2005/8/layout/list1"/>
    <dgm:cxn modelId="{CA88DAA9-21E8-400C-AC79-1046315E66A4}" srcId="{AD397BC4-A20C-4BE3-B1C6-3EA1CB9E98E0}" destId="{8766AB8C-A067-4067-9E15-F93939ACA525}" srcOrd="0" destOrd="0" parTransId="{6554A4C3-CD74-4F91-B8A6-27C46CDF36DA}" sibTransId="{6CFA64B6-E821-4C26-A648-97123BB4EEE2}"/>
    <dgm:cxn modelId="{7D2355B7-8E13-1A42-AA9D-E8EB47739EA3}" type="presOf" srcId="{6A3C199B-0C7E-4DAF-8083-595132B195FC}" destId="{54C7BB77-60A0-3E45-8D8A-3B8B7A4296EB}" srcOrd="0" destOrd="0" presId="urn:microsoft.com/office/officeart/2005/8/layout/list1"/>
    <dgm:cxn modelId="{E433A0BD-1CE1-E349-AE5F-803788A8CB65}" type="presOf" srcId="{AD397BC4-A20C-4BE3-B1C6-3EA1CB9E98E0}" destId="{5549CCE4-082F-B544-AB5A-6E0C3FBF3301}" srcOrd="0" destOrd="0" presId="urn:microsoft.com/office/officeart/2005/8/layout/list1"/>
    <dgm:cxn modelId="{FE56F6C5-C7AC-47EA-ADFF-50662A06F39F}" srcId="{AD397BC4-A20C-4BE3-B1C6-3EA1CB9E98E0}" destId="{6A3C199B-0C7E-4DAF-8083-595132B195FC}" srcOrd="1" destOrd="0" parTransId="{B5C3BC3F-0037-429C-9A6E-032B7238189A}" sibTransId="{A352D563-A319-4E47-974B-15ECC393C8C3}"/>
    <dgm:cxn modelId="{5A33C0CA-D35D-4541-8841-591CFAD27E26}" srcId="{AD397BC4-A20C-4BE3-B1C6-3EA1CB9E98E0}" destId="{BC8C7F69-BB30-480F-B83A-28F99DE0894C}" srcOrd="2" destOrd="0" parTransId="{476B2C1F-C993-426B-959C-57983DA5BC5B}" sibTransId="{0166CEC6-FD16-4A3D-953B-DDF7F75E179F}"/>
    <dgm:cxn modelId="{602A4CE7-57BD-9845-A560-E16FC47B436C}" type="presOf" srcId="{BC8C7F69-BB30-480F-B83A-28F99DE0894C}" destId="{23279131-5079-234F-9ED1-D44FFA88EFCE}" srcOrd="1" destOrd="0" presId="urn:microsoft.com/office/officeart/2005/8/layout/list1"/>
    <dgm:cxn modelId="{9F0E7F5E-C247-654E-83DB-11CDA934AB99}" type="presParOf" srcId="{5549CCE4-082F-B544-AB5A-6E0C3FBF3301}" destId="{5BBE63C7-29D5-214B-B006-26BF8A7C819F}" srcOrd="0" destOrd="0" presId="urn:microsoft.com/office/officeart/2005/8/layout/list1"/>
    <dgm:cxn modelId="{275BB85A-C4C3-044D-A849-6115D2A16DB0}" type="presParOf" srcId="{5BBE63C7-29D5-214B-B006-26BF8A7C819F}" destId="{E1DF3867-1D7D-DB4F-8349-7413B29DAE3F}" srcOrd="0" destOrd="0" presId="urn:microsoft.com/office/officeart/2005/8/layout/list1"/>
    <dgm:cxn modelId="{39F42548-60BC-1645-A6E2-30CC641F25FC}" type="presParOf" srcId="{5BBE63C7-29D5-214B-B006-26BF8A7C819F}" destId="{A16DE966-1C57-514F-8A19-9ABE0C193D69}" srcOrd="1" destOrd="0" presId="urn:microsoft.com/office/officeart/2005/8/layout/list1"/>
    <dgm:cxn modelId="{616F3692-306A-DE49-B840-090E66F7C0BF}" type="presParOf" srcId="{5549CCE4-082F-B544-AB5A-6E0C3FBF3301}" destId="{E5DDEF9A-14F6-0441-AA97-419A67A3AE1E}" srcOrd="1" destOrd="0" presId="urn:microsoft.com/office/officeart/2005/8/layout/list1"/>
    <dgm:cxn modelId="{B1FC8F59-2BFB-C648-9CB1-5940E9D25528}" type="presParOf" srcId="{5549CCE4-082F-B544-AB5A-6E0C3FBF3301}" destId="{84B01B51-4D35-3B43-97F3-F3A26A8AC014}" srcOrd="2" destOrd="0" presId="urn:microsoft.com/office/officeart/2005/8/layout/list1"/>
    <dgm:cxn modelId="{EE2AAD69-E10C-5D4F-8184-4F402425FB56}" type="presParOf" srcId="{5549CCE4-082F-B544-AB5A-6E0C3FBF3301}" destId="{B68B7C72-25FA-8340-BA7E-EE033859534E}" srcOrd="3" destOrd="0" presId="urn:microsoft.com/office/officeart/2005/8/layout/list1"/>
    <dgm:cxn modelId="{704768AE-554B-4844-90A1-25E8E7AB74BC}" type="presParOf" srcId="{5549CCE4-082F-B544-AB5A-6E0C3FBF3301}" destId="{691890D7-BA6C-184A-B35C-4F8680D02F46}" srcOrd="4" destOrd="0" presId="urn:microsoft.com/office/officeart/2005/8/layout/list1"/>
    <dgm:cxn modelId="{2F8E1D3F-DEC6-ED4F-AC28-1B612E297934}" type="presParOf" srcId="{691890D7-BA6C-184A-B35C-4F8680D02F46}" destId="{54C7BB77-60A0-3E45-8D8A-3B8B7A4296EB}" srcOrd="0" destOrd="0" presId="urn:microsoft.com/office/officeart/2005/8/layout/list1"/>
    <dgm:cxn modelId="{994146CD-6098-5845-A4EE-9F9B323425F8}" type="presParOf" srcId="{691890D7-BA6C-184A-B35C-4F8680D02F46}" destId="{7FF192B2-C3A0-8046-9448-5A6C126024B7}" srcOrd="1" destOrd="0" presId="urn:microsoft.com/office/officeart/2005/8/layout/list1"/>
    <dgm:cxn modelId="{1A355113-F007-F34A-B8FA-F2F85AF76243}" type="presParOf" srcId="{5549CCE4-082F-B544-AB5A-6E0C3FBF3301}" destId="{10E9296C-DEA9-FE48-8D19-5BB67DF6003E}" srcOrd="5" destOrd="0" presId="urn:microsoft.com/office/officeart/2005/8/layout/list1"/>
    <dgm:cxn modelId="{318FEF4D-1377-B840-9761-12D7928C4379}" type="presParOf" srcId="{5549CCE4-082F-B544-AB5A-6E0C3FBF3301}" destId="{3E5C9402-3A33-1D45-A0D2-AD12C92FC585}" srcOrd="6" destOrd="0" presId="urn:microsoft.com/office/officeart/2005/8/layout/list1"/>
    <dgm:cxn modelId="{BBF7874D-75AD-6347-8F99-FE4F9042421C}" type="presParOf" srcId="{5549CCE4-082F-B544-AB5A-6E0C3FBF3301}" destId="{A170C0AA-41C2-F54C-9FAA-DADC2164A853}" srcOrd="7" destOrd="0" presId="urn:microsoft.com/office/officeart/2005/8/layout/list1"/>
    <dgm:cxn modelId="{A8C992D1-A626-5C43-93A7-2AEA951DE76D}" type="presParOf" srcId="{5549CCE4-082F-B544-AB5A-6E0C3FBF3301}" destId="{7CE76E6B-743B-7149-BC27-5B88093019A0}" srcOrd="8" destOrd="0" presId="urn:microsoft.com/office/officeart/2005/8/layout/list1"/>
    <dgm:cxn modelId="{BA49D828-D6D6-0743-8C4B-CB5223694D09}" type="presParOf" srcId="{7CE76E6B-743B-7149-BC27-5B88093019A0}" destId="{F255000B-0208-CB4C-A8D6-82055E29CAC4}" srcOrd="0" destOrd="0" presId="urn:microsoft.com/office/officeart/2005/8/layout/list1"/>
    <dgm:cxn modelId="{A17FD82A-5041-5346-87C7-3587DD3C0067}" type="presParOf" srcId="{7CE76E6B-743B-7149-BC27-5B88093019A0}" destId="{23279131-5079-234F-9ED1-D44FFA88EFCE}" srcOrd="1" destOrd="0" presId="urn:microsoft.com/office/officeart/2005/8/layout/list1"/>
    <dgm:cxn modelId="{9F9F97DB-9D82-C64E-A014-7AB6AFB70B6E}" type="presParOf" srcId="{5549CCE4-082F-B544-AB5A-6E0C3FBF3301}" destId="{B64CBD80-4CC5-5945-8340-CC8A256F3883}" srcOrd="9" destOrd="0" presId="urn:microsoft.com/office/officeart/2005/8/layout/list1"/>
    <dgm:cxn modelId="{DA1D1B30-A2E1-4442-B543-CEBFB0FE4088}" type="presParOf" srcId="{5549CCE4-082F-B544-AB5A-6E0C3FBF3301}" destId="{2D98D246-8F01-D34E-AD7A-CDDF6B94392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562D8C-683C-4FEC-BCB7-61892B27DC47}"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53225A7D-1E9D-406B-8861-45B9FAF1C75B}">
      <dgm:prSet/>
      <dgm:spPr/>
      <dgm:t>
        <a:bodyPr/>
        <a:lstStyle/>
        <a:p>
          <a:r>
            <a:rPr lang="en-US" b="0" i="0"/>
            <a:t>Combines K-means with hierarchical clustering for enhanced results.</a:t>
          </a:r>
        </a:p>
      </dgm:t>
    </dgm:pt>
    <dgm:pt modelId="{B5E2208D-1402-4E81-8E0B-45FEF829CBC0}" type="parTrans" cxnId="{9B6049A7-DD17-4E48-B56F-F87DCD094B75}">
      <dgm:prSet/>
      <dgm:spPr/>
      <dgm:t>
        <a:bodyPr/>
        <a:lstStyle/>
        <a:p>
          <a:endParaRPr lang="en-US"/>
        </a:p>
      </dgm:t>
    </dgm:pt>
    <dgm:pt modelId="{427E9013-634B-44B0-B0AA-E66F5A3C44BF}" type="sibTrans" cxnId="{9B6049A7-DD17-4E48-B56F-F87DCD094B75}">
      <dgm:prSet phldrT="01" phldr="0"/>
      <dgm:spPr/>
      <dgm:t>
        <a:bodyPr/>
        <a:lstStyle/>
        <a:p>
          <a:r>
            <a:rPr lang="en-US"/>
            <a:t>01</a:t>
          </a:r>
        </a:p>
      </dgm:t>
    </dgm:pt>
    <dgm:pt modelId="{9496860E-26D8-4A88-9109-AE743475AE68}">
      <dgm:prSet/>
      <dgm:spPr/>
      <dgm:t>
        <a:bodyPr/>
        <a:lstStyle/>
        <a:p>
          <a:r>
            <a:rPr lang="en-US" b="0" i="0"/>
            <a:t>Overcomes K-means' initial centroid randomness by using optimized centroids from hierarchical clustering.</a:t>
          </a:r>
          <a:endParaRPr lang="en-US"/>
        </a:p>
      </dgm:t>
    </dgm:pt>
    <dgm:pt modelId="{53EFC8E5-1DA6-45AD-ABAF-496187A2474F}" type="parTrans" cxnId="{CBF48F90-167A-4923-9EB0-7C24F798A8F4}">
      <dgm:prSet/>
      <dgm:spPr/>
      <dgm:t>
        <a:bodyPr/>
        <a:lstStyle/>
        <a:p>
          <a:endParaRPr lang="en-US"/>
        </a:p>
      </dgm:t>
    </dgm:pt>
    <dgm:pt modelId="{17437826-BBEF-4233-AF68-25C278F7EE69}" type="sibTrans" cxnId="{CBF48F90-167A-4923-9EB0-7C24F798A8F4}">
      <dgm:prSet phldrT="02" phldr="0"/>
      <dgm:spPr/>
      <dgm:t>
        <a:bodyPr/>
        <a:lstStyle/>
        <a:p>
          <a:r>
            <a:rPr lang="en-US"/>
            <a:t>02</a:t>
          </a:r>
        </a:p>
      </dgm:t>
    </dgm:pt>
    <dgm:pt modelId="{97F7C863-EE62-764A-AE92-24DA950B299A}" type="pres">
      <dgm:prSet presAssocID="{7D562D8C-683C-4FEC-BCB7-61892B27DC47}" presName="Name0" presStyleCnt="0">
        <dgm:presLayoutVars>
          <dgm:animLvl val="lvl"/>
          <dgm:resizeHandles val="exact"/>
        </dgm:presLayoutVars>
      </dgm:prSet>
      <dgm:spPr/>
    </dgm:pt>
    <dgm:pt modelId="{7590C297-422F-6F47-9D49-7CD79A10919A}" type="pres">
      <dgm:prSet presAssocID="{53225A7D-1E9D-406B-8861-45B9FAF1C75B}" presName="compositeNode" presStyleCnt="0">
        <dgm:presLayoutVars>
          <dgm:bulletEnabled val="1"/>
        </dgm:presLayoutVars>
      </dgm:prSet>
      <dgm:spPr/>
    </dgm:pt>
    <dgm:pt modelId="{6FBD8FD1-EAE1-084E-8D77-E76C5BDEF33F}" type="pres">
      <dgm:prSet presAssocID="{53225A7D-1E9D-406B-8861-45B9FAF1C75B}" presName="bgRect" presStyleLbl="alignNode1" presStyleIdx="0" presStyleCnt="2"/>
      <dgm:spPr/>
    </dgm:pt>
    <dgm:pt modelId="{DB001B24-AEC6-C046-8CB0-7C8745A0C393}" type="pres">
      <dgm:prSet presAssocID="{427E9013-634B-44B0-B0AA-E66F5A3C44BF}" presName="sibTransNodeRect" presStyleLbl="alignNode1" presStyleIdx="0" presStyleCnt="2">
        <dgm:presLayoutVars>
          <dgm:chMax val="0"/>
          <dgm:bulletEnabled val="1"/>
        </dgm:presLayoutVars>
      </dgm:prSet>
      <dgm:spPr/>
    </dgm:pt>
    <dgm:pt modelId="{FB99DEE4-460C-814E-8C44-71CDC2A76C31}" type="pres">
      <dgm:prSet presAssocID="{53225A7D-1E9D-406B-8861-45B9FAF1C75B}" presName="nodeRect" presStyleLbl="alignNode1" presStyleIdx="0" presStyleCnt="2">
        <dgm:presLayoutVars>
          <dgm:bulletEnabled val="1"/>
        </dgm:presLayoutVars>
      </dgm:prSet>
      <dgm:spPr/>
    </dgm:pt>
    <dgm:pt modelId="{D3147EC2-28A8-0844-AF8C-02A3ACA10B51}" type="pres">
      <dgm:prSet presAssocID="{427E9013-634B-44B0-B0AA-E66F5A3C44BF}" presName="sibTrans" presStyleCnt="0"/>
      <dgm:spPr/>
    </dgm:pt>
    <dgm:pt modelId="{DF8F6D52-3DAA-B24F-ABB9-94860A13A785}" type="pres">
      <dgm:prSet presAssocID="{9496860E-26D8-4A88-9109-AE743475AE68}" presName="compositeNode" presStyleCnt="0">
        <dgm:presLayoutVars>
          <dgm:bulletEnabled val="1"/>
        </dgm:presLayoutVars>
      </dgm:prSet>
      <dgm:spPr/>
    </dgm:pt>
    <dgm:pt modelId="{D1FAF07E-B9D0-6746-ACB2-77D60054F6E6}" type="pres">
      <dgm:prSet presAssocID="{9496860E-26D8-4A88-9109-AE743475AE68}" presName="bgRect" presStyleLbl="alignNode1" presStyleIdx="1" presStyleCnt="2"/>
      <dgm:spPr/>
    </dgm:pt>
    <dgm:pt modelId="{94B469A0-6F93-8749-9E94-A31434500153}" type="pres">
      <dgm:prSet presAssocID="{17437826-BBEF-4233-AF68-25C278F7EE69}" presName="sibTransNodeRect" presStyleLbl="alignNode1" presStyleIdx="1" presStyleCnt="2">
        <dgm:presLayoutVars>
          <dgm:chMax val="0"/>
          <dgm:bulletEnabled val="1"/>
        </dgm:presLayoutVars>
      </dgm:prSet>
      <dgm:spPr/>
    </dgm:pt>
    <dgm:pt modelId="{A8DCB0CC-05F4-C545-A3FE-4387C327916B}" type="pres">
      <dgm:prSet presAssocID="{9496860E-26D8-4A88-9109-AE743475AE68}" presName="nodeRect" presStyleLbl="alignNode1" presStyleIdx="1" presStyleCnt="2">
        <dgm:presLayoutVars>
          <dgm:bulletEnabled val="1"/>
        </dgm:presLayoutVars>
      </dgm:prSet>
      <dgm:spPr/>
    </dgm:pt>
  </dgm:ptLst>
  <dgm:cxnLst>
    <dgm:cxn modelId="{6A1AFC21-2534-214F-94E6-A414377069DB}" type="presOf" srcId="{17437826-BBEF-4233-AF68-25C278F7EE69}" destId="{94B469A0-6F93-8749-9E94-A31434500153}" srcOrd="0" destOrd="0" presId="urn:microsoft.com/office/officeart/2016/7/layout/LinearBlockProcessNumbered"/>
    <dgm:cxn modelId="{687B4826-832A-164A-A4E9-147E590D73BD}" type="presOf" srcId="{53225A7D-1E9D-406B-8861-45B9FAF1C75B}" destId="{6FBD8FD1-EAE1-084E-8D77-E76C5BDEF33F}" srcOrd="0" destOrd="0" presId="urn:microsoft.com/office/officeart/2016/7/layout/LinearBlockProcessNumbered"/>
    <dgm:cxn modelId="{CBF48F90-167A-4923-9EB0-7C24F798A8F4}" srcId="{7D562D8C-683C-4FEC-BCB7-61892B27DC47}" destId="{9496860E-26D8-4A88-9109-AE743475AE68}" srcOrd="1" destOrd="0" parTransId="{53EFC8E5-1DA6-45AD-ABAF-496187A2474F}" sibTransId="{17437826-BBEF-4233-AF68-25C278F7EE69}"/>
    <dgm:cxn modelId="{418A249C-D5E1-C84B-938F-3C1EFB204A4C}" type="presOf" srcId="{9496860E-26D8-4A88-9109-AE743475AE68}" destId="{A8DCB0CC-05F4-C545-A3FE-4387C327916B}" srcOrd="1" destOrd="0" presId="urn:microsoft.com/office/officeart/2016/7/layout/LinearBlockProcessNumbered"/>
    <dgm:cxn modelId="{9B6049A7-DD17-4E48-B56F-F87DCD094B75}" srcId="{7D562D8C-683C-4FEC-BCB7-61892B27DC47}" destId="{53225A7D-1E9D-406B-8861-45B9FAF1C75B}" srcOrd="0" destOrd="0" parTransId="{B5E2208D-1402-4E81-8E0B-45FEF829CBC0}" sibTransId="{427E9013-634B-44B0-B0AA-E66F5A3C44BF}"/>
    <dgm:cxn modelId="{4D995BC6-39A7-BE43-AF14-2A0DCB1E6B40}" type="presOf" srcId="{427E9013-634B-44B0-B0AA-E66F5A3C44BF}" destId="{DB001B24-AEC6-C046-8CB0-7C8745A0C393}" srcOrd="0" destOrd="0" presId="urn:microsoft.com/office/officeart/2016/7/layout/LinearBlockProcessNumbered"/>
    <dgm:cxn modelId="{1F239BE4-2FE9-4540-AB2B-D216AC0BCA0F}" type="presOf" srcId="{7D562D8C-683C-4FEC-BCB7-61892B27DC47}" destId="{97F7C863-EE62-764A-AE92-24DA950B299A}" srcOrd="0" destOrd="0" presId="urn:microsoft.com/office/officeart/2016/7/layout/LinearBlockProcessNumbered"/>
    <dgm:cxn modelId="{44700EE7-3D1B-924D-917A-C10AA3FAC7BE}" type="presOf" srcId="{53225A7D-1E9D-406B-8861-45B9FAF1C75B}" destId="{FB99DEE4-460C-814E-8C44-71CDC2A76C31}" srcOrd="1" destOrd="0" presId="urn:microsoft.com/office/officeart/2016/7/layout/LinearBlockProcessNumbered"/>
    <dgm:cxn modelId="{D6EE16EB-9DA1-AC47-8477-CFEC0719DB31}" type="presOf" srcId="{9496860E-26D8-4A88-9109-AE743475AE68}" destId="{D1FAF07E-B9D0-6746-ACB2-77D60054F6E6}" srcOrd="0" destOrd="0" presId="urn:microsoft.com/office/officeart/2016/7/layout/LinearBlockProcessNumbered"/>
    <dgm:cxn modelId="{8025C2D2-4A65-0144-B79B-8F07EBAFE7CB}" type="presParOf" srcId="{97F7C863-EE62-764A-AE92-24DA950B299A}" destId="{7590C297-422F-6F47-9D49-7CD79A10919A}" srcOrd="0" destOrd="0" presId="urn:microsoft.com/office/officeart/2016/7/layout/LinearBlockProcessNumbered"/>
    <dgm:cxn modelId="{57486BED-C107-BA4F-9DC6-CEB79B3786D2}" type="presParOf" srcId="{7590C297-422F-6F47-9D49-7CD79A10919A}" destId="{6FBD8FD1-EAE1-084E-8D77-E76C5BDEF33F}" srcOrd="0" destOrd="0" presId="urn:microsoft.com/office/officeart/2016/7/layout/LinearBlockProcessNumbered"/>
    <dgm:cxn modelId="{465BC058-936F-9645-8065-088A247B6B06}" type="presParOf" srcId="{7590C297-422F-6F47-9D49-7CD79A10919A}" destId="{DB001B24-AEC6-C046-8CB0-7C8745A0C393}" srcOrd="1" destOrd="0" presId="urn:microsoft.com/office/officeart/2016/7/layout/LinearBlockProcessNumbered"/>
    <dgm:cxn modelId="{9E34B09F-CC80-6142-B798-826A5B27E90A}" type="presParOf" srcId="{7590C297-422F-6F47-9D49-7CD79A10919A}" destId="{FB99DEE4-460C-814E-8C44-71CDC2A76C31}" srcOrd="2" destOrd="0" presId="urn:microsoft.com/office/officeart/2016/7/layout/LinearBlockProcessNumbered"/>
    <dgm:cxn modelId="{BCBC1BB9-1997-A842-87AF-0D3B86B72EB9}" type="presParOf" srcId="{97F7C863-EE62-764A-AE92-24DA950B299A}" destId="{D3147EC2-28A8-0844-AF8C-02A3ACA10B51}" srcOrd="1" destOrd="0" presId="urn:microsoft.com/office/officeart/2016/7/layout/LinearBlockProcessNumbered"/>
    <dgm:cxn modelId="{4B89FDAD-E6C5-504E-96B9-5FAE894B387B}" type="presParOf" srcId="{97F7C863-EE62-764A-AE92-24DA950B299A}" destId="{DF8F6D52-3DAA-B24F-ABB9-94860A13A785}" srcOrd="2" destOrd="0" presId="urn:microsoft.com/office/officeart/2016/7/layout/LinearBlockProcessNumbered"/>
    <dgm:cxn modelId="{C5BEB2EF-6FD7-2147-BF0D-D102B4CA450C}" type="presParOf" srcId="{DF8F6D52-3DAA-B24F-ABB9-94860A13A785}" destId="{D1FAF07E-B9D0-6746-ACB2-77D60054F6E6}" srcOrd="0" destOrd="0" presId="urn:microsoft.com/office/officeart/2016/7/layout/LinearBlockProcessNumbered"/>
    <dgm:cxn modelId="{DE1268A2-30DF-BE4E-BC25-E9A603D1AED1}" type="presParOf" srcId="{DF8F6D52-3DAA-B24F-ABB9-94860A13A785}" destId="{94B469A0-6F93-8749-9E94-A31434500153}" srcOrd="1" destOrd="0" presId="urn:microsoft.com/office/officeart/2016/7/layout/LinearBlockProcessNumbered"/>
    <dgm:cxn modelId="{AA993AE4-992C-C243-AFF3-1559F224C1EA}" type="presParOf" srcId="{DF8F6D52-3DAA-B24F-ABB9-94860A13A785}" destId="{A8DCB0CC-05F4-C545-A3FE-4387C327916B}"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80E88-2CBF-483A-9F26-E7C32056A1FA}">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C516B-FA39-4616-9409-5AE60D778EDF}">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CBC631-B922-4A41-BE0B-6DA6ABEC0104}">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Understanding Credit Card User Behavior</a:t>
          </a:r>
        </a:p>
      </dsp:txBody>
      <dsp:txXfrm>
        <a:off x="75768" y="3053772"/>
        <a:ext cx="3093750" cy="720000"/>
      </dsp:txXfrm>
    </dsp:sp>
    <dsp:sp modelId="{C75EF7FC-1C8B-419A-A473-3742D64D21DD}">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014D66-1AE4-4223-83E9-AD1C918FA9E3}">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7ABC4-D769-41E4-9B40-47444FB1C1B8}">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Segmentation for Targeted MarketinG</a:t>
          </a:r>
        </a:p>
      </dsp:txBody>
      <dsp:txXfrm>
        <a:off x="3710925" y="3053772"/>
        <a:ext cx="3093750" cy="720000"/>
      </dsp:txXfrm>
    </dsp:sp>
    <dsp:sp modelId="{A9283B8E-5D89-46DF-9274-7D85C6AA1EB0}">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09B2A-C33F-4FF9-9D10-2E7188491563}">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4571E2-1D05-4EC3-98D2-B392BD98676D}">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Clustering Techniques for Analysis</a:t>
          </a:r>
        </a:p>
      </dsp:txBody>
      <dsp:txXfrm>
        <a:off x="7346081" y="3053772"/>
        <a:ext cx="3093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01B51-4D35-3B43-97F3-F3A26A8AC014}">
      <dsp:nvSpPr>
        <dsp:cNvPr id="0" name=""/>
        <dsp:cNvSpPr/>
      </dsp:nvSpPr>
      <dsp:spPr>
        <a:xfrm>
          <a:off x="0" y="1662040"/>
          <a:ext cx="3990968" cy="4284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6DE966-1C57-514F-8A19-9ABE0C193D69}">
      <dsp:nvSpPr>
        <dsp:cNvPr id="0" name=""/>
        <dsp:cNvSpPr/>
      </dsp:nvSpPr>
      <dsp:spPr>
        <a:xfrm>
          <a:off x="199548" y="1411120"/>
          <a:ext cx="2793677" cy="501840"/>
        </a:xfrm>
        <a:prstGeom prst="roundRect">
          <a:avLst/>
        </a:prstGeom>
        <a:solidFill>
          <a:schemeClr val="accent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594" tIns="0" rIns="105594" bIns="0" numCol="1" spcCol="1270" anchor="ctr" anchorCtr="0">
          <a:noAutofit/>
        </a:bodyPr>
        <a:lstStyle/>
        <a:p>
          <a:pPr marL="0" lvl="0" indent="0" algn="l" defTabSz="755650">
            <a:lnSpc>
              <a:spcPct val="90000"/>
            </a:lnSpc>
            <a:spcBef>
              <a:spcPct val="0"/>
            </a:spcBef>
            <a:spcAft>
              <a:spcPct val="35000"/>
            </a:spcAft>
            <a:buNone/>
          </a:pPr>
          <a:r>
            <a:rPr lang="en-US" sz="1700" b="0" i="0" kern="1200"/>
            <a:t>Identification of Optimal K</a:t>
          </a:r>
          <a:endParaRPr lang="en-US" sz="1700" kern="1200"/>
        </a:p>
      </dsp:txBody>
      <dsp:txXfrm>
        <a:off x="224046" y="1435618"/>
        <a:ext cx="2744681" cy="452844"/>
      </dsp:txXfrm>
    </dsp:sp>
    <dsp:sp modelId="{3E5C9402-3A33-1D45-A0D2-AD12C92FC585}">
      <dsp:nvSpPr>
        <dsp:cNvPr id="0" name=""/>
        <dsp:cNvSpPr/>
      </dsp:nvSpPr>
      <dsp:spPr>
        <a:xfrm>
          <a:off x="0" y="2433160"/>
          <a:ext cx="3990968" cy="4284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F192B2-C3A0-8046-9448-5A6C126024B7}">
      <dsp:nvSpPr>
        <dsp:cNvPr id="0" name=""/>
        <dsp:cNvSpPr/>
      </dsp:nvSpPr>
      <dsp:spPr>
        <a:xfrm>
          <a:off x="199548" y="2182240"/>
          <a:ext cx="2793677" cy="50184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594" tIns="0" rIns="105594" bIns="0" numCol="1" spcCol="1270" anchor="ctr" anchorCtr="0">
          <a:noAutofit/>
        </a:bodyPr>
        <a:lstStyle/>
        <a:p>
          <a:pPr marL="0" lvl="0" indent="0" algn="l" defTabSz="755650">
            <a:lnSpc>
              <a:spcPct val="90000"/>
            </a:lnSpc>
            <a:spcBef>
              <a:spcPct val="0"/>
            </a:spcBef>
            <a:spcAft>
              <a:spcPct val="35000"/>
            </a:spcAft>
            <a:buNone/>
          </a:pPr>
          <a:r>
            <a:rPr lang="en-US" sz="1700" b="0" i="0" kern="1200"/>
            <a:t>Cluster Formation</a:t>
          </a:r>
          <a:endParaRPr lang="en-US" sz="1700" kern="1200"/>
        </a:p>
      </dsp:txBody>
      <dsp:txXfrm>
        <a:off x="224046" y="2206738"/>
        <a:ext cx="2744681"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D8FD1-EAE1-084E-8D77-E76C5BDEF33F}">
      <dsp:nvSpPr>
        <dsp:cNvPr id="0" name=""/>
        <dsp:cNvSpPr/>
      </dsp:nvSpPr>
      <dsp:spPr>
        <a:xfrm>
          <a:off x="0" y="1291488"/>
          <a:ext cx="2526208" cy="3031450"/>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533" tIns="0" rIns="249533" bIns="330200" numCol="1" spcCol="1270" anchor="t" anchorCtr="0">
          <a:noAutofit/>
        </a:bodyPr>
        <a:lstStyle/>
        <a:p>
          <a:pPr marL="0" lvl="0" indent="0" algn="l" defTabSz="1066800">
            <a:lnSpc>
              <a:spcPct val="90000"/>
            </a:lnSpc>
            <a:spcBef>
              <a:spcPct val="0"/>
            </a:spcBef>
            <a:spcAft>
              <a:spcPct val="35000"/>
            </a:spcAft>
            <a:buNone/>
          </a:pPr>
          <a:r>
            <a:rPr lang="en-US" sz="2400" b="0" i="0" kern="1200"/>
            <a:t>Nuanced Clustering Approach</a:t>
          </a:r>
        </a:p>
        <a:p>
          <a:pPr marL="0" lvl="0" indent="0" algn="l" defTabSz="1066800">
            <a:lnSpc>
              <a:spcPct val="90000"/>
            </a:lnSpc>
            <a:spcBef>
              <a:spcPct val="0"/>
            </a:spcBef>
            <a:spcAft>
              <a:spcPct val="35000"/>
            </a:spcAft>
            <a:buFont typeface="Arial" panose="020B0604020202020204" pitchFamily="34" charset="0"/>
            <a:buNone/>
          </a:pPr>
          <a:endParaRPr lang="en-US" sz="2400" b="0" i="0" kern="1200"/>
        </a:p>
      </dsp:txBody>
      <dsp:txXfrm>
        <a:off x="0" y="2504068"/>
        <a:ext cx="2526208" cy="1818870"/>
      </dsp:txXfrm>
    </dsp:sp>
    <dsp:sp modelId="{DB001B24-AEC6-C046-8CB0-7C8745A0C393}">
      <dsp:nvSpPr>
        <dsp:cNvPr id="0" name=""/>
        <dsp:cNvSpPr/>
      </dsp:nvSpPr>
      <dsp:spPr>
        <a:xfrm>
          <a:off x="1643" y="1236618"/>
          <a:ext cx="2526208" cy="1212580"/>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9533" tIns="165100" rIns="249533" bIns="165100" numCol="1" spcCol="1270" anchor="ctr" anchorCtr="0">
          <a:noAutofit/>
        </a:bodyPr>
        <a:lstStyle/>
        <a:p>
          <a:pPr marL="0" lvl="0" indent="0" algn="l" defTabSz="2800350">
            <a:lnSpc>
              <a:spcPct val="90000"/>
            </a:lnSpc>
            <a:spcBef>
              <a:spcPct val="0"/>
            </a:spcBef>
            <a:spcAft>
              <a:spcPct val="35000"/>
            </a:spcAft>
            <a:buNone/>
          </a:pPr>
          <a:r>
            <a:rPr lang="en-US" sz="6300" kern="1200"/>
            <a:t>01</a:t>
          </a:r>
        </a:p>
      </dsp:txBody>
      <dsp:txXfrm>
        <a:off x="1643" y="1236618"/>
        <a:ext cx="2526208" cy="1212580"/>
      </dsp:txXfrm>
    </dsp:sp>
    <dsp:sp modelId="{D1FAF07E-B9D0-6746-ACB2-77D60054F6E6}">
      <dsp:nvSpPr>
        <dsp:cNvPr id="0" name=""/>
        <dsp:cNvSpPr/>
      </dsp:nvSpPr>
      <dsp:spPr>
        <a:xfrm>
          <a:off x="2729948" y="1236618"/>
          <a:ext cx="2526208" cy="3031450"/>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533" tIns="0" rIns="249533" bIns="330200" numCol="1" spcCol="1270" anchor="t" anchorCtr="0">
          <a:noAutofit/>
        </a:bodyPr>
        <a:lstStyle/>
        <a:p>
          <a:pPr marL="0" lvl="0" indent="0" algn="l" defTabSz="1066800">
            <a:lnSpc>
              <a:spcPct val="90000"/>
            </a:lnSpc>
            <a:spcBef>
              <a:spcPct val="0"/>
            </a:spcBef>
            <a:spcAft>
              <a:spcPct val="35000"/>
            </a:spcAft>
            <a:buNone/>
          </a:pPr>
          <a:r>
            <a:rPr lang="en-US" sz="2400" b="0" i="0" kern="1200"/>
            <a:t>Probability-Based Cluster Assignments</a:t>
          </a:r>
          <a:endParaRPr lang="en-US" sz="2400" kern="1200"/>
        </a:p>
      </dsp:txBody>
      <dsp:txXfrm>
        <a:off x="2729948" y="2449198"/>
        <a:ext cx="2526208" cy="1818870"/>
      </dsp:txXfrm>
    </dsp:sp>
    <dsp:sp modelId="{94B469A0-6F93-8749-9E94-A31434500153}">
      <dsp:nvSpPr>
        <dsp:cNvPr id="0" name=""/>
        <dsp:cNvSpPr/>
      </dsp:nvSpPr>
      <dsp:spPr>
        <a:xfrm>
          <a:off x="2729948" y="1236618"/>
          <a:ext cx="2526208" cy="1212580"/>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9533" tIns="165100" rIns="249533" bIns="165100" numCol="1" spcCol="1270" anchor="ctr" anchorCtr="0">
          <a:noAutofit/>
        </a:bodyPr>
        <a:lstStyle/>
        <a:p>
          <a:pPr marL="0" lvl="0" indent="0" algn="l" defTabSz="2800350">
            <a:lnSpc>
              <a:spcPct val="90000"/>
            </a:lnSpc>
            <a:spcBef>
              <a:spcPct val="0"/>
            </a:spcBef>
            <a:spcAft>
              <a:spcPct val="35000"/>
            </a:spcAft>
            <a:buNone/>
          </a:pPr>
          <a:r>
            <a:rPr lang="en-US" sz="6300" kern="1200"/>
            <a:t>02</a:t>
          </a:r>
        </a:p>
      </dsp:txBody>
      <dsp:txXfrm>
        <a:off x="2729948" y="1236618"/>
        <a:ext cx="2526208" cy="12125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01B51-4D35-3B43-97F3-F3A26A8AC014}">
      <dsp:nvSpPr>
        <dsp:cNvPr id="0" name=""/>
        <dsp:cNvSpPr/>
      </dsp:nvSpPr>
      <dsp:spPr>
        <a:xfrm>
          <a:off x="0" y="1773640"/>
          <a:ext cx="4484101" cy="3276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6DE966-1C57-514F-8A19-9ABE0C193D69}">
      <dsp:nvSpPr>
        <dsp:cNvPr id="0" name=""/>
        <dsp:cNvSpPr/>
      </dsp:nvSpPr>
      <dsp:spPr>
        <a:xfrm>
          <a:off x="224205" y="1581760"/>
          <a:ext cx="3138870" cy="383760"/>
        </a:xfrm>
        <a:prstGeom prst="roundRect">
          <a:avLst/>
        </a:prstGeom>
        <a:solidFill>
          <a:schemeClr val="accent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642" tIns="0" rIns="118642" bIns="0" numCol="1" spcCol="1270" anchor="ctr" anchorCtr="0">
          <a:noAutofit/>
        </a:bodyPr>
        <a:lstStyle/>
        <a:p>
          <a:pPr marL="0" lvl="0" indent="0" algn="l" defTabSz="577850">
            <a:lnSpc>
              <a:spcPct val="90000"/>
            </a:lnSpc>
            <a:spcBef>
              <a:spcPct val="0"/>
            </a:spcBef>
            <a:spcAft>
              <a:spcPct val="35000"/>
            </a:spcAft>
            <a:buNone/>
          </a:pPr>
          <a:r>
            <a:rPr lang="en-US" sz="1300" b="0" i="0" kern="1200"/>
            <a:t>Comparison with Hierarchical K-means</a:t>
          </a:r>
        </a:p>
      </dsp:txBody>
      <dsp:txXfrm>
        <a:off x="242939" y="1600494"/>
        <a:ext cx="3101402" cy="346292"/>
      </dsp:txXfrm>
    </dsp:sp>
    <dsp:sp modelId="{3E5C9402-3A33-1D45-A0D2-AD12C92FC585}">
      <dsp:nvSpPr>
        <dsp:cNvPr id="0" name=""/>
        <dsp:cNvSpPr/>
      </dsp:nvSpPr>
      <dsp:spPr>
        <a:xfrm>
          <a:off x="0" y="2363320"/>
          <a:ext cx="4484101" cy="3276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F192B2-C3A0-8046-9448-5A6C126024B7}">
      <dsp:nvSpPr>
        <dsp:cNvPr id="0" name=""/>
        <dsp:cNvSpPr/>
      </dsp:nvSpPr>
      <dsp:spPr>
        <a:xfrm>
          <a:off x="224205" y="2171440"/>
          <a:ext cx="3138870" cy="38376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642" tIns="0" rIns="118642" bIns="0" numCol="1" spcCol="1270" anchor="ctr" anchorCtr="0">
          <a:noAutofit/>
        </a:bodyPr>
        <a:lstStyle/>
        <a:p>
          <a:pPr marL="0" lvl="0" indent="0" algn="l" defTabSz="577850">
            <a:lnSpc>
              <a:spcPct val="90000"/>
            </a:lnSpc>
            <a:spcBef>
              <a:spcPct val="0"/>
            </a:spcBef>
            <a:spcAft>
              <a:spcPct val="35000"/>
            </a:spcAft>
            <a:buNone/>
          </a:pPr>
          <a:endParaRPr lang="en-US" sz="1300" kern="1200"/>
        </a:p>
        <a:p>
          <a:pPr marL="0" lvl="0" indent="0" algn="l" defTabSz="577850">
            <a:lnSpc>
              <a:spcPct val="90000"/>
            </a:lnSpc>
            <a:spcBef>
              <a:spcPct val="0"/>
            </a:spcBef>
            <a:spcAft>
              <a:spcPct val="35000"/>
            </a:spcAft>
            <a:buFont typeface="+mj-lt"/>
            <a:buNone/>
          </a:pPr>
          <a:r>
            <a:rPr lang="en-US" sz="1300" kern="1200"/>
            <a:t>Cluster Insights and Differences</a:t>
          </a:r>
        </a:p>
        <a:p>
          <a:pPr marL="0" lvl="0" indent="0" algn="l" defTabSz="577850">
            <a:lnSpc>
              <a:spcPct val="90000"/>
            </a:lnSpc>
            <a:spcBef>
              <a:spcPct val="0"/>
            </a:spcBef>
            <a:spcAft>
              <a:spcPct val="35000"/>
            </a:spcAft>
            <a:buNone/>
          </a:pPr>
          <a:endParaRPr lang="en-US" sz="1300" kern="1200"/>
        </a:p>
      </dsp:txBody>
      <dsp:txXfrm>
        <a:off x="242939" y="2190174"/>
        <a:ext cx="3101402" cy="3462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D8FD1-EAE1-084E-8D77-E76C5BDEF33F}">
      <dsp:nvSpPr>
        <dsp:cNvPr id="0" name=""/>
        <dsp:cNvSpPr/>
      </dsp:nvSpPr>
      <dsp:spPr>
        <a:xfrm>
          <a:off x="0" y="974332"/>
          <a:ext cx="3088337" cy="3689585"/>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08" tIns="0" rIns="303708" bIns="330200" numCol="1" spcCol="1270" anchor="t" anchorCtr="0">
          <a:noAutofit/>
        </a:bodyPr>
        <a:lstStyle/>
        <a:p>
          <a:pPr marL="0" lvl="0" indent="0" algn="l" defTabSz="844550">
            <a:lnSpc>
              <a:spcPct val="90000"/>
            </a:lnSpc>
            <a:spcBef>
              <a:spcPct val="0"/>
            </a:spcBef>
            <a:spcAft>
              <a:spcPct val="35000"/>
            </a:spcAft>
            <a:buNone/>
          </a:pPr>
          <a:r>
            <a:rPr lang="en-US" sz="1900" b="1" i="0" kern="1200"/>
            <a:t>Model-based Clustering with EM Algorithm:</a:t>
          </a:r>
          <a:endParaRPr lang="en-US" sz="1900" b="0" i="0" kern="1200"/>
        </a:p>
        <a:p>
          <a:pPr marL="0" lvl="0" indent="0" algn="l" defTabSz="844550">
            <a:lnSpc>
              <a:spcPct val="90000"/>
            </a:lnSpc>
            <a:spcBef>
              <a:spcPct val="0"/>
            </a:spcBef>
            <a:spcAft>
              <a:spcPct val="35000"/>
            </a:spcAft>
            <a:buFont typeface="Arial" panose="020B0604020202020204" pitchFamily="34" charset="0"/>
            <a:buNone/>
          </a:pPr>
          <a:r>
            <a:rPr lang="en-US" sz="1900" b="0" i="0" kern="1200"/>
            <a:t>Expectation-Maximization (EM) Algorithm</a:t>
          </a:r>
        </a:p>
        <a:p>
          <a:pPr marL="0" lvl="0" indent="0" algn="l" defTabSz="844550">
            <a:lnSpc>
              <a:spcPct val="90000"/>
            </a:lnSpc>
            <a:spcBef>
              <a:spcPct val="0"/>
            </a:spcBef>
            <a:spcAft>
              <a:spcPct val="35000"/>
            </a:spcAft>
            <a:buFont typeface="Arial" panose="020B0604020202020204" pitchFamily="34" charset="0"/>
            <a:buNone/>
          </a:pPr>
          <a:r>
            <a:rPr lang="en-US" sz="1900" b="0" i="0" kern="1200"/>
            <a:t>Hierarchical Approach</a:t>
          </a:r>
        </a:p>
      </dsp:txBody>
      <dsp:txXfrm>
        <a:off x="0" y="2450166"/>
        <a:ext cx="3088337" cy="2213751"/>
      </dsp:txXfrm>
    </dsp:sp>
    <dsp:sp modelId="{DB001B24-AEC6-C046-8CB0-7C8745A0C393}">
      <dsp:nvSpPr>
        <dsp:cNvPr id="0" name=""/>
        <dsp:cNvSpPr/>
      </dsp:nvSpPr>
      <dsp:spPr>
        <a:xfrm>
          <a:off x="8516" y="907551"/>
          <a:ext cx="3074654" cy="147583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03708" tIns="165100" rIns="303708"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516" y="907551"/>
        <a:ext cx="3074654" cy="1475834"/>
      </dsp:txXfrm>
    </dsp:sp>
    <dsp:sp modelId="{D1FAF07E-B9D0-6746-ACB2-77D60054F6E6}">
      <dsp:nvSpPr>
        <dsp:cNvPr id="0" name=""/>
        <dsp:cNvSpPr/>
      </dsp:nvSpPr>
      <dsp:spPr>
        <a:xfrm>
          <a:off x="3335984" y="907551"/>
          <a:ext cx="3074654" cy="3689585"/>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08" tIns="0" rIns="303708" bIns="330200" numCol="1" spcCol="1270" anchor="t" anchorCtr="0">
          <a:noAutofit/>
        </a:bodyPr>
        <a:lstStyle/>
        <a:p>
          <a:pPr marL="0" lvl="0" indent="0" algn="l" defTabSz="844550">
            <a:lnSpc>
              <a:spcPct val="90000"/>
            </a:lnSpc>
            <a:spcBef>
              <a:spcPct val="0"/>
            </a:spcBef>
            <a:spcAft>
              <a:spcPct val="35000"/>
            </a:spcAft>
            <a:buNone/>
          </a:pPr>
          <a:r>
            <a:rPr lang="en-US" sz="1900" b="1" i="0" kern="1200"/>
            <a:t>Optimal Model Selection with BIC:</a:t>
          </a:r>
          <a:endParaRPr lang="en-US" sz="1900" b="0" i="0" kern="1200"/>
        </a:p>
        <a:p>
          <a:pPr marL="0" lvl="0" indent="0" algn="l" defTabSz="844550">
            <a:lnSpc>
              <a:spcPct val="90000"/>
            </a:lnSpc>
            <a:spcBef>
              <a:spcPct val="0"/>
            </a:spcBef>
            <a:spcAft>
              <a:spcPct val="35000"/>
            </a:spcAft>
            <a:buFont typeface="Arial" panose="020B0604020202020204" pitchFamily="34" charset="0"/>
            <a:buNone/>
          </a:pPr>
          <a:r>
            <a:rPr lang="en-US" sz="1900" b="0" i="0" kern="1200"/>
            <a:t>Bayesian Information Criterion (BIC)</a:t>
          </a:r>
        </a:p>
        <a:p>
          <a:pPr marL="0" lvl="0" indent="0" algn="l" defTabSz="844550">
            <a:lnSpc>
              <a:spcPct val="90000"/>
            </a:lnSpc>
            <a:spcBef>
              <a:spcPct val="0"/>
            </a:spcBef>
            <a:spcAft>
              <a:spcPct val="35000"/>
            </a:spcAft>
            <a:buFont typeface="Arial" panose="020B0604020202020204" pitchFamily="34" charset="0"/>
            <a:buNone/>
          </a:pPr>
          <a:r>
            <a:rPr lang="en-US" sz="1900" b="0" i="0" kern="1200"/>
            <a:t>VEV Model Selection</a:t>
          </a:r>
          <a:endParaRPr lang="en-US" sz="1900" kern="1200"/>
        </a:p>
      </dsp:txBody>
      <dsp:txXfrm>
        <a:off x="3335984" y="2383385"/>
        <a:ext cx="3074654" cy="2213751"/>
      </dsp:txXfrm>
    </dsp:sp>
    <dsp:sp modelId="{94B469A0-6F93-8749-9E94-A31434500153}">
      <dsp:nvSpPr>
        <dsp:cNvPr id="0" name=""/>
        <dsp:cNvSpPr/>
      </dsp:nvSpPr>
      <dsp:spPr>
        <a:xfrm>
          <a:off x="3335984" y="907551"/>
          <a:ext cx="3074654" cy="147583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03708" tIns="165100" rIns="30370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335984" y="907551"/>
        <a:ext cx="3074654" cy="14758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C9402-3A33-1D45-A0D2-AD12C92FC585}">
      <dsp:nvSpPr>
        <dsp:cNvPr id="0" name=""/>
        <dsp:cNvSpPr/>
      </dsp:nvSpPr>
      <dsp:spPr>
        <a:xfrm>
          <a:off x="0" y="1761850"/>
          <a:ext cx="3520396" cy="4284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F192B2-C3A0-8046-9448-5A6C126024B7}">
      <dsp:nvSpPr>
        <dsp:cNvPr id="0" name=""/>
        <dsp:cNvSpPr/>
      </dsp:nvSpPr>
      <dsp:spPr>
        <a:xfrm>
          <a:off x="176019" y="1510930"/>
          <a:ext cx="2464277" cy="50184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144" tIns="0" rIns="93144" bIns="0" numCol="1" spcCol="1270" anchor="ctr" anchorCtr="0">
          <a:noAutofit/>
        </a:bodyPr>
        <a:lstStyle/>
        <a:p>
          <a:pPr marL="0" lvl="0" indent="0" algn="l" defTabSz="755650">
            <a:lnSpc>
              <a:spcPct val="90000"/>
            </a:lnSpc>
            <a:spcBef>
              <a:spcPct val="0"/>
            </a:spcBef>
            <a:spcAft>
              <a:spcPct val="35000"/>
            </a:spcAft>
            <a:buNone/>
          </a:pPr>
          <a:r>
            <a:rPr lang="en-US" sz="1700" kern="1200"/>
            <a:t>Cluster </a:t>
          </a:r>
          <a:r>
            <a:rPr lang="en-US" sz="1700" kern="1200">
              <a:latin typeface="Aptos Display" panose="02110004020202020204"/>
            </a:rPr>
            <a:t>characterization</a:t>
          </a:r>
          <a:endParaRPr lang="en-US" sz="1700" kern="1200"/>
        </a:p>
      </dsp:txBody>
      <dsp:txXfrm>
        <a:off x="200517" y="1535428"/>
        <a:ext cx="2415281" cy="4528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D8FD1-EAE1-084E-8D77-E76C5BDEF33F}">
      <dsp:nvSpPr>
        <dsp:cNvPr id="0" name=""/>
        <dsp:cNvSpPr/>
      </dsp:nvSpPr>
      <dsp:spPr>
        <a:xfrm>
          <a:off x="0" y="1206749"/>
          <a:ext cx="2684637" cy="320729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08" tIns="0" rIns="264008" bIns="330200" numCol="1" spcCol="1270" anchor="t" anchorCtr="0">
          <a:noAutofit/>
        </a:bodyPr>
        <a:lstStyle/>
        <a:p>
          <a:pPr marL="0" lvl="0" indent="0" algn="l" defTabSz="977900">
            <a:lnSpc>
              <a:spcPct val="90000"/>
            </a:lnSpc>
            <a:spcBef>
              <a:spcPct val="0"/>
            </a:spcBef>
            <a:spcAft>
              <a:spcPct val="35000"/>
            </a:spcAft>
            <a:buNone/>
          </a:pPr>
          <a:r>
            <a:rPr lang="en-US" sz="2200" b="1" i="0" kern="1200"/>
            <a:t>Identification of Outliers and Clusters</a:t>
          </a:r>
        </a:p>
      </dsp:txBody>
      <dsp:txXfrm>
        <a:off x="0" y="2489666"/>
        <a:ext cx="2684637" cy="1924375"/>
      </dsp:txXfrm>
    </dsp:sp>
    <dsp:sp modelId="{DB001B24-AEC6-C046-8CB0-7C8745A0C393}">
      <dsp:nvSpPr>
        <dsp:cNvPr id="0" name=""/>
        <dsp:cNvSpPr/>
      </dsp:nvSpPr>
      <dsp:spPr>
        <a:xfrm>
          <a:off x="7403" y="1148697"/>
          <a:ext cx="2672744" cy="1282917"/>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4008" tIns="165100" rIns="264008"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403" y="1148697"/>
        <a:ext cx="2672744" cy="1282917"/>
      </dsp:txXfrm>
    </dsp:sp>
    <dsp:sp modelId="{D1FAF07E-B9D0-6746-ACB2-77D60054F6E6}">
      <dsp:nvSpPr>
        <dsp:cNvPr id="0" name=""/>
        <dsp:cNvSpPr/>
      </dsp:nvSpPr>
      <dsp:spPr>
        <a:xfrm>
          <a:off x="2899913" y="1148697"/>
          <a:ext cx="2672744" cy="3207292"/>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08" tIns="0" rIns="264008" bIns="330200" numCol="1" spcCol="1270" anchor="t" anchorCtr="0">
          <a:noAutofit/>
        </a:bodyPr>
        <a:lstStyle/>
        <a:p>
          <a:pPr marL="0" lvl="0" indent="0" algn="l" defTabSz="977900" rtl="0">
            <a:lnSpc>
              <a:spcPct val="90000"/>
            </a:lnSpc>
            <a:spcBef>
              <a:spcPct val="0"/>
            </a:spcBef>
            <a:spcAft>
              <a:spcPct val="35000"/>
            </a:spcAft>
            <a:buNone/>
          </a:pPr>
          <a:r>
            <a:rPr lang="en-US" sz="2200" b="1" i="0" kern="1200"/>
            <a:t>Parameter Selection:</a:t>
          </a:r>
          <a:r>
            <a:rPr lang="en-US" sz="2200" b="1" kern="1200">
              <a:latin typeface="Aptos Display" panose="02110004020202020204"/>
            </a:rPr>
            <a:t> </a:t>
          </a:r>
          <a:r>
            <a:rPr lang="en-US" sz="2200" b="1" kern="1200"/>
            <a:t>epsilon (eps) and minimum points (</a:t>
          </a:r>
          <a:r>
            <a:rPr lang="en-US" sz="2200" b="1" kern="1200" err="1"/>
            <a:t>MinPts</a:t>
          </a:r>
          <a:r>
            <a:rPr lang="en-US" sz="2200" b="1" kern="1200"/>
            <a:t>)</a:t>
          </a:r>
          <a:endParaRPr lang="en-US" sz="2200" kern="1200">
            <a:latin typeface="Aptos Display" panose="02110004020202020204"/>
          </a:endParaRPr>
        </a:p>
      </dsp:txBody>
      <dsp:txXfrm>
        <a:off x="2899913" y="2431614"/>
        <a:ext cx="2672744" cy="1924375"/>
      </dsp:txXfrm>
    </dsp:sp>
    <dsp:sp modelId="{94B469A0-6F93-8749-9E94-A31434500153}">
      <dsp:nvSpPr>
        <dsp:cNvPr id="0" name=""/>
        <dsp:cNvSpPr/>
      </dsp:nvSpPr>
      <dsp:spPr>
        <a:xfrm>
          <a:off x="2899913" y="1148697"/>
          <a:ext cx="2672744" cy="1282917"/>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4008" tIns="165100" rIns="26400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899913" y="1148697"/>
        <a:ext cx="2672744" cy="128291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01B51-4D35-3B43-97F3-F3A26A8AC014}">
      <dsp:nvSpPr>
        <dsp:cNvPr id="0" name=""/>
        <dsp:cNvSpPr/>
      </dsp:nvSpPr>
      <dsp:spPr>
        <a:xfrm>
          <a:off x="0" y="1139291"/>
          <a:ext cx="9355668" cy="7812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6DE966-1C57-514F-8A19-9ABE0C193D69}">
      <dsp:nvSpPr>
        <dsp:cNvPr id="0" name=""/>
        <dsp:cNvSpPr/>
      </dsp:nvSpPr>
      <dsp:spPr>
        <a:xfrm>
          <a:off x="467783" y="681731"/>
          <a:ext cx="6548967" cy="915120"/>
        </a:xfrm>
        <a:prstGeom prst="roundRect">
          <a:avLst/>
        </a:prstGeom>
        <a:solidFill>
          <a:schemeClr val="accent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535" tIns="0" rIns="247535" bIns="0" numCol="1" spcCol="1270" anchor="ctr" anchorCtr="0">
          <a:noAutofit/>
        </a:bodyPr>
        <a:lstStyle/>
        <a:p>
          <a:pPr marL="0" lvl="0" indent="0" algn="l" defTabSz="1377950">
            <a:lnSpc>
              <a:spcPct val="90000"/>
            </a:lnSpc>
            <a:spcBef>
              <a:spcPct val="0"/>
            </a:spcBef>
            <a:spcAft>
              <a:spcPct val="35000"/>
            </a:spcAft>
            <a:buNone/>
          </a:pPr>
          <a:r>
            <a:rPr lang="en-US" sz="3100" b="0" i="0" kern="1200">
              <a:solidFill>
                <a:srgbClr val="ECECEC"/>
              </a:solidFill>
              <a:effectLst/>
              <a:latin typeface="Söhne"/>
            </a:rPr>
            <a:t>Impact of </a:t>
          </a:r>
          <a:r>
            <a:rPr lang="en-US" sz="3100" b="0" i="0" kern="1200"/>
            <a:t>Minimum Points (</a:t>
          </a:r>
          <a:r>
            <a:rPr lang="en-US" sz="3100" b="0" i="0" kern="1200" err="1">
              <a:solidFill>
                <a:srgbClr val="ECECEC"/>
              </a:solidFill>
              <a:effectLst/>
              <a:latin typeface="Söhne"/>
            </a:rPr>
            <a:t>MinPts</a:t>
          </a:r>
          <a:r>
            <a:rPr lang="en-US" sz="3100" b="0" i="0" kern="1200">
              <a:solidFill>
                <a:srgbClr val="ECECEC"/>
              </a:solidFill>
              <a:effectLst/>
              <a:latin typeface="Söhne"/>
            </a:rPr>
            <a:t> )</a:t>
          </a:r>
          <a:endParaRPr lang="en-US" sz="3100" b="0" i="0" kern="1200"/>
        </a:p>
      </dsp:txBody>
      <dsp:txXfrm>
        <a:off x="512455" y="726403"/>
        <a:ext cx="6459623" cy="825776"/>
      </dsp:txXfrm>
    </dsp:sp>
    <dsp:sp modelId="{3E5C9402-3A33-1D45-A0D2-AD12C92FC585}">
      <dsp:nvSpPr>
        <dsp:cNvPr id="0" name=""/>
        <dsp:cNvSpPr/>
      </dsp:nvSpPr>
      <dsp:spPr>
        <a:xfrm>
          <a:off x="0" y="2545451"/>
          <a:ext cx="9355668" cy="7812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F192B2-C3A0-8046-9448-5A6C126024B7}">
      <dsp:nvSpPr>
        <dsp:cNvPr id="0" name=""/>
        <dsp:cNvSpPr/>
      </dsp:nvSpPr>
      <dsp:spPr>
        <a:xfrm>
          <a:off x="467783" y="2087891"/>
          <a:ext cx="6548967" cy="91512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535" tIns="0" rIns="247535" bIns="0" numCol="1" spcCol="1270" anchor="ctr" anchorCtr="0">
          <a:noAutofit/>
        </a:bodyPr>
        <a:lstStyle/>
        <a:p>
          <a:pPr marL="0" lvl="0" indent="0" algn="l" defTabSz="1377950" rtl="0">
            <a:lnSpc>
              <a:spcPct val="90000"/>
            </a:lnSpc>
            <a:spcBef>
              <a:spcPct val="0"/>
            </a:spcBef>
            <a:spcAft>
              <a:spcPct val="35000"/>
            </a:spcAft>
            <a:buNone/>
          </a:pPr>
          <a:r>
            <a:rPr lang="en-US" sz="3100" b="0" i="0" kern="1200">
              <a:solidFill>
                <a:srgbClr val="ECECEC"/>
              </a:solidFill>
              <a:effectLst/>
            </a:rPr>
            <a:t>Inappropriate for Dataset</a:t>
          </a:r>
          <a:endParaRPr lang="en-US" sz="3100" b="0" kern="1200"/>
        </a:p>
      </dsp:txBody>
      <dsp:txXfrm>
        <a:off x="512455" y="2132563"/>
        <a:ext cx="6459623" cy="82577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B4688-0B7A-1044-8CBD-ED1A70A59B6C}">
      <dsp:nvSpPr>
        <dsp:cNvPr id="0" name=""/>
        <dsp:cNvSpPr/>
      </dsp:nvSpPr>
      <dsp:spPr>
        <a:xfrm rot="5400000">
          <a:off x="6641573" y="-2726770"/>
          <a:ext cx="1018069" cy="6729984"/>
        </a:xfrm>
        <a:prstGeom prst="round2Same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Cluster Detection</a:t>
          </a:r>
        </a:p>
        <a:p>
          <a:pPr marL="171450" lvl="1" indent="-171450" algn="l" defTabSz="800100">
            <a:lnSpc>
              <a:spcPct val="90000"/>
            </a:lnSpc>
            <a:spcBef>
              <a:spcPct val="0"/>
            </a:spcBef>
            <a:spcAft>
              <a:spcPct val="15000"/>
            </a:spcAft>
            <a:buChar char="•"/>
          </a:pPr>
          <a:r>
            <a:rPr lang="en-US" sz="1800" kern="1200"/>
            <a:t>Distinct Characteristics</a:t>
          </a:r>
        </a:p>
      </dsp:txBody>
      <dsp:txXfrm rot="-5400000">
        <a:off x="3785616" y="178885"/>
        <a:ext cx="6680286" cy="918673"/>
      </dsp:txXfrm>
    </dsp:sp>
    <dsp:sp modelId="{0B672E29-A678-8C48-A3DA-5296C3138F26}">
      <dsp:nvSpPr>
        <dsp:cNvPr id="0" name=""/>
        <dsp:cNvSpPr/>
      </dsp:nvSpPr>
      <dsp:spPr>
        <a:xfrm>
          <a:off x="0" y="1928"/>
          <a:ext cx="3785616" cy="127258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Model-Based Clustering (VEV Model):</a:t>
          </a:r>
        </a:p>
      </dsp:txBody>
      <dsp:txXfrm>
        <a:off x="62123" y="64051"/>
        <a:ext cx="3661370" cy="1148340"/>
      </dsp:txXfrm>
    </dsp:sp>
    <dsp:sp modelId="{7A830A61-F7D7-5746-9570-A513950C5533}">
      <dsp:nvSpPr>
        <dsp:cNvPr id="0" name=""/>
        <dsp:cNvSpPr/>
      </dsp:nvSpPr>
      <dsp:spPr>
        <a:xfrm rot="5400000">
          <a:off x="6641573" y="-1390554"/>
          <a:ext cx="1018069" cy="6729984"/>
        </a:xfrm>
        <a:prstGeom prst="round2Same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US" sz="1800" kern="1200"/>
            <a:t>It comprises of</a:t>
          </a:r>
          <a:r>
            <a:rPr lang="en-US" sz="1800" kern="1200">
              <a:latin typeface="Aptos Display" panose="02110004020202020204"/>
            </a:rPr>
            <a:t> 5</a:t>
          </a:r>
          <a:r>
            <a:rPr lang="en-US" sz="1800" kern="1200"/>
            <a:t> Clusters</a:t>
          </a:r>
        </a:p>
      </dsp:txBody>
      <dsp:txXfrm rot="-5400000">
        <a:off x="3785616" y="1515101"/>
        <a:ext cx="6680286" cy="918673"/>
      </dsp:txXfrm>
    </dsp:sp>
    <dsp:sp modelId="{3739DA85-90A8-474E-8FE0-BB64CFC449F0}">
      <dsp:nvSpPr>
        <dsp:cNvPr id="0" name=""/>
        <dsp:cNvSpPr/>
      </dsp:nvSpPr>
      <dsp:spPr>
        <a:xfrm>
          <a:off x="0" y="1338144"/>
          <a:ext cx="3785616" cy="1272586"/>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Cluster Analysis:</a:t>
          </a:r>
        </a:p>
      </dsp:txBody>
      <dsp:txXfrm>
        <a:off x="62123" y="1400267"/>
        <a:ext cx="3661370" cy="1148340"/>
      </dsp:txXfrm>
    </dsp:sp>
    <dsp:sp modelId="{1D14F611-9C2E-2B47-9D33-901181D03A76}">
      <dsp:nvSpPr>
        <dsp:cNvPr id="0" name=""/>
        <dsp:cNvSpPr/>
      </dsp:nvSpPr>
      <dsp:spPr>
        <a:xfrm rot="5400000">
          <a:off x="6641573" y="-54337"/>
          <a:ext cx="1018069" cy="6729984"/>
        </a:xfrm>
        <a:prstGeom prst="round2Same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VEV Model</a:t>
          </a:r>
        </a:p>
        <a:p>
          <a:pPr marL="171450" lvl="1" indent="-171450" algn="l" defTabSz="800100">
            <a:lnSpc>
              <a:spcPct val="90000"/>
            </a:lnSpc>
            <a:spcBef>
              <a:spcPct val="0"/>
            </a:spcBef>
            <a:spcAft>
              <a:spcPct val="15000"/>
            </a:spcAft>
            <a:buChar char="•"/>
          </a:pPr>
          <a:r>
            <a:rPr lang="en-US" sz="1800" kern="1200"/>
            <a:t>CLARA</a:t>
          </a:r>
        </a:p>
        <a:p>
          <a:pPr marL="171450" lvl="1" indent="-171450" algn="l" defTabSz="800100">
            <a:lnSpc>
              <a:spcPct val="90000"/>
            </a:lnSpc>
            <a:spcBef>
              <a:spcPct val="0"/>
            </a:spcBef>
            <a:spcAft>
              <a:spcPct val="15000"/>
            </a:spcAft>
            <a:buChar char="•"/>
          </a:pPr>
          <a:r>
            <a:rPr lang="en-US" sz="1800" kern="1200" err="1"/>
            <a:t>HKmeans</a:t>
          </a:r>
          <a:r>
            <a:rPr lang="en-US" sz="1800" kern="1200"/>
            <a:t> and Fuzzy Clustering</a:t>
          </a:r>
        </a:p>
      </dsp:txBody>
      <dsp:txXfrm rot="-5400000">
        <a:off x="3785616" y="2851318"/>
        <a:ext cx="6680286" cy="918673"/>
      </dsp:txXfrm>
    </dsp:sp>
    <dsp:sp modelId="{D808E76D-8232-D44D-A53B-43292C8C6B53}">
      <dsp:nvSpPr>
        <dsp:cNvPr id="0" name=""/>
        <dsp:cNvSpPr/>
      </dsp:nvSpPr>
      <dsp:spPr>
        <a:xfrm>
          <a:off x="0" y="2674360"/>
          <a:ext cx="3785616" cy="1272586"/>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Comparative Analysis:</a:t>
          </a:r>
        </a:p>
      </dsp:txBody>
      <dsp:txXfrm>
        <a:off x="62123" y="2736483"/>
        <a:ext cx="3661370" cy="114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D305E-B3E2-42D4-BC2F-BA326968D0F6}">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FD0C-2E0A-40AB-A8F7-21ADC9AA4165}">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783D17-2B75-45C5-8DDB-562D04EA4D4A}">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US" sz="2500" b="0" i="0" kern="1200"/>
            <a:t>The dataset contains 9000 active credit card holders' behavior over 6 months</a:t>
          </a:r>
          <a:endParaRPr lang="en-US" sz="2500" kern="1200"/>
        </a:p>
      </dsp:txBody>
      <dsp:txXfrm>
        <a:off x="1435988" y="531"/>
        <a:ext cx="9079611" cy="1243280"/>
      </dsp:txXfrm>
    </dsp:sp>
    <dsp:sp modelId="{6AF67ABE-073F-481B-9982-DCFEC009D92A}">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B36B5F-9C9F-4284-80E6-E5E6AD685893}">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0C5958-D27C-46D6-85E0-DD3643758C5A}">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US" sz="2500" kern="1200"/>
            <a:t>It includes 18 behavioral variables such as balance, purchases, cash advances, and payment frequency</a:t>
          </a:r>
        </a:p>
      </dsp:txBody>
      <dsp:txXfrm>
        <a:off x="1435988" y="1554631"/>
        <a:ext cx="9079611" cy="1243280"/>
      </dsp:txXfrm>
    </dsp:sp>
    <dsp:sp modelId="{93A83E0B-2162-41B1-8BB0-E6A4CFADE0A6}">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FFE94-B931-471D-B0AE-537ADDCB1576}">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0B2CC9-6C3A-4B0F-9085-57C1D274A004}">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Font typeface="+mj-lt"/>
            <a:buNone/>
          </a:pPr>
          <a:r>
            <a:rPr lang="en-US" sz="2500" b="0" i="0" kern="1200"/>
            <a:t>Investigated the distribution and summary statistics of each variable</a:t>
          </a:r>
        </a:p>
      </dsp:txBody>
      <dsp:txXfrm>
        <a:off x="1435988" y="3108732"/>
        <a:ext cx="9079611"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CC060-71F3-4405-8715-084F5746683F}">
      <dsp:nvSpPr>
        <dsp:cNvPr id="0" name=""/>
        <dsp:cNvSpPr/>
      </dsp:nvSpPr>
      <dsp:spPr>
        <a:xfrm>
          <a:off x="3080" y="1361790"/>
          <a:ext cx="2199649" cy="139677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3AA728-F6EE-40C7-9740-060E0A5B5183}">
      <dsp:nvSpPr>
        <dsp:cNvPr id="0" name=""/>
        <dsp:cNvSpPr/>
      </dsp:nvSpPr>
      <dsp:spPr>
        <a:xfrm>
          <a:off x="247486" y="1593975"/>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Original Variable Names Displayed</a:t>
          </a:r>
        </a:p>
      </dsp:txBody>
      <dsp:txXfrm>
        <a:off x="288396" y="1634885"/>
        <a:ext cx="2117829" cy="1314957"/>
      </dsp:txXfrm>
    </dsp:sp>
    <dsp:sp modelId="{CDE0AA20-7054-4BC7-B52F-1DDA0A70D0AF}">
      <dsp:nvSpPr>
        <dsp:cNvPr id="0" name=""/>
        <dsp:cNvSpPr/>
      </dsp:nvSpPr>
      <dsp:spPr>
        <a:xfrm>
          <a:off x="2691541" y="1361790"/>
          <a:ext cx="2199649" cy="139677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D22911-2B38-47C4-926B-BC5D5267C4A4}">
      <dsp:nvSpPr>
        <dsp:cNvPr id="0" name=""/>
        <dsp:cNvSpPr/>
      </dsp:nvSpPr>
      <dsp:spPr>
        <a:xfrm>
          <a:off x="2935947" y="1593975"/>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Transformation of Variable Names</a:t>
          </a:r>
        </a:p>
      </dsp:txBody>
      <dsp:txXfrm>
        <a:off x="2976857" y="1634885"/>
        <a:ext cx="2117829" cy="1314957"/>
      </dsp:txXfrm>
    </dsp:sp>
    <dsp:sp modelId="{9568F23B-ECF0-4177-AF20-1C0D32E488E7}">
      <dsp:nvSpPr>
        <dsp:cNvPr id="0" name=""/>
        <dsp:cNvSpPr/>
      </dsp:nvSpPr>
      <dsp:spPr>
        <a:xfrm>
          <a:off x="5380002" y="1361790"/>
          <a:ext cx="2199649" cy="139677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F56EC-E798-4F5F-80C8-0B130464BF8C}">
      <dsp:nvSpPr>
        <dsp:cNvPr id="0" name=""/>
        <dsp:cNvSpPr/>
      </dsp:nvSpPr>
      <dsp:spPr>
        <a:xfrm>
          <a:off x="5624408" y="1593975"/>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Missing Values Removal</a:t>
          </a:r>
        </a:p>
      </dsp:txBody>
      <dsp:txXfrm>
        <a:off x="5665318" y="1634885"/>
        <a:ext cx="2117829" cy="1314957"/>
      </dsp:txXfrm>
    </dsp:sp>
    <dsp:sp modelId="{D4B31310-1E18-4452-82EE-93D98AC79FAB}">
      <dsp:nvSpPr>
        <dsp:cNvPr id="0" name=""/>
        <dsp:cNvSpPr/>
      </dsp:nvSpPr>
      <dsp:spPr>
        <a:xfrm>
          <a:off x="8068463" y="1361790"/>
          <a:ext cx="2199649" cy="139677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B4587-0D49-4723-8C43-D6BF5187E906}">
      <dsp:nvSpPr>
        <dsp:cNvPr id="0" name=""/>
        <dsp:cNvSpPr/>
      </dsp:nvSpPr>
      <dsp:spPr>
        <a:xfrm>
          <a:off x="8312869" y="1593975"/>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Updated Dataset Size</a:t>
          </a:r>
        </a:p>
      </dsp:txBody>
      <dsp:txXfrm>
        <a:off x="8353779" y="1634885"/>
        <a:ext cx="2117829" cy="13149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785B9-F06E-441D-BDDC-B6AD53D0CE27}">
      <dsp:nvSpPr>
        <dsp:cNvPr id="0" name=""/>
        <dsp:cNvSpPr/>
      </dsp:nvSpPr>
      <dsp:spPr>
        <a:xfrm>
          <a:off x="518636" y="728"/>
          <a:ext cx="853523" cy="853523"/>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F2EDBD-1525-4C9F-9FD2-178C6E3ADB73}">
      <dsp:nvSpPr>
        <dsp:cNvPr id="0" name=""/>
        <dsp:cNvSpPr/>
      </dsp:nvSpPr>
      <dsp:spPr>
        <a:xfrm>
          <a:off x="700534" y="182626"/>
          <a:ext cx="489726" cy="4897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487F70-6EAA-470E-B7A4-FA21A8A0DBE6}">
      <dsp:nvSpPr>
        <dsp:cNvPr id="0" name=""/>
        <dsp:cNvSpPr/>
      </dsp:nvSpPr>
      <dsp:spPr>
        <a:xfrm>
          <a:off x="245788" y="1120103"/>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Standardization of Data</a:t>
          </a:r>
        </a:p>
      </dsp:txBody>
      <dsp:txXfrm>
        <a:off x="245788" y="1120103"/>
        <a:ext cx="1399218" cy="559687"/>
      </dsp:txXfrm>
    </dsp:sp>
    <dsp:sp modelId="{50A43CEB-4981-405D-BB97-E16C79024C4A}">
      <dsp:nvSpPr>
        <dsp:cNvPr id="0" name=""/>
        <dsp:cNvSpPr/>
      </dsp:nvSpPr>
      <dsp:spPr>
        <a:xfrm>
          <a:off x="2162718" y="728"/>
          <a:ext cx="853523" cy="853523"/>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FD2DF7-BBC2-464F-907A-3C07709B3964}">
      <dsp:nvSpPr>
        <dsp:cNvPr id="0" name=""/>
        <dsp:cNvSpPr/>
      </dsp:nvSpPr>
      <dsp:spPr>
        <a:xfrm>
          <a:off x="2344616" y="182626"/>
          <a:ext cx="489726" cy="4897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88AFCA-F6B5-4F6C-BD7A-BA089171D3E9}">
      <dsp:nvSpPr>
        <dsp:cNvPr id="0" name=""/>
        <dsp:cNvSpPr/>
      </dsp:nvSpPr>
      <dsp:spPr>
        <a:xfrm>
          <a:off x="1889870" y="1120103"/>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Principal Component Analysis (PCA)</a:t>
          </a:r>
        </a:p>
      </dsp:txBody>
      <dsp:txXfrm>
        <a:off x="1889870" y="1120103"/>
        <a:ext cx="1399218" cy="559687"/>
      </dsp:txXfrm>
    </dsp:sp>
    <dsp:sp modelId="{58669D5D-3109-4467-90FA-FCC015CBDAED}">
      <dsp:nvSpPr>
        <dsp:cNvPr id="0" name=""/>
        <dsp:cNvSpPr/>
      </dsp:nvSpPr>
      <dsp:spPr>
        <a:xfrm>
          <a:off x="3806800" y="728"/>
          <a:ext cx="853523" cy="853523"/>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394B2-C410-45FB-9BA2-CA23D93C208D}">
      <dsp:nvSpPr>
        <dsp:cNvPr id="0" name=""/>
        <dsp:cNvSpPr/>
      </dsp:nvSpPr>
      <dsp:spPr>
        <a:xfrm>
          <a:off x="3988698" y="182626"/>
          <a:ext cx="489726" cy="4897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DF5E7A-5864-46A1-A4B9-A1859FA127D7}">
      <dsp:nvSpPr>
        <dsp:cNvPr id="0" name=""/>
        <dsp:cNvSpPr/>
      </dsp:nvSpPr>
      <dsp:spPr>
        <a:xfrm>
          <a:off x="3533952" y="1120103"/>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Identification of Important Variables</a:t>
          </a:r>
        </a:p>
      </dsp:txBody>
      <dsp:txXfrm>
        <a:off x="3533952" y="1120103"/>
        <a:ext cx="1399218" cy="559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61F6D-F2C1-40E8-8D03-94EEA86A6E1D}">
      <dsp:nvSpPr>
        <dsp:cNvPr id="0" name=""/>
        <dsp:cNvSpPr/>
      </dsp:nvSpPr>
      <dsp:spPr>
        <a:xfrm>
          <a:off x="0" y="1808"/>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29EC54-80FE-402C-A01C-EF7F4436E408}">
      <dsp:nvSpPr>
        <dsp:cNvPr id="0" name=""/>
        <dsp:cNvSpPr/>
      </dsp:nvSpPr>
      <dsp:spPr>
        <a:xfrm>
          <a:off x="233059" y="175158"/>
          <a:ext cx="423745" cy="423745"/>
        </a:xfrm>
        <a:prstGeom prst="rect">
          <a:avLst/>
        </a:prstGeom>
        <a:solidFill>
          <a:schemeClr val="accent2">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EEFDF2-2EAE-44AE-A06C-668658A225DE}">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i="0" kern="1200">
              <a:solidFill>
                <a:srgbClr val="444444"/>
              </a:solidFill>
              <a:latin typeface="Arial"/>
              <a:cs typeface="Arial"/>
            </a:rPr>
            <a:t>Cluster Tendency Assessment</a:t>
          </a:r>
        </a:p>
      </dsp:txBody>
      <dsp:txXfrm>
        <a:off x="889864" y="1808"/>
        <a:ext cx="5355400" cy="770445"/>
      </dsp:txXfrm>
    </dsp:sp>
    <dsp:sp modelId="{3A991725-B492-425D-9FEB-6A28279B5191}">
      <dsp:nvSpPr>
        <dsp:cNvPr id="0" name=""/>
        <dsp:cNvSpPr/>
      </dsp:nvSpPr>
      <dsp:spPr>
        <a:xfrm>
          <a:off x="0" y="964865"/>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8610E7-FF87-4721-AFF0-084C2F7C15F7}">
      <dsp:nvSpPr>
        <dsp:cNvPr id="0" name=""/>
        <dsp:cNvSpPr/>
      </dsp:nvSpPr>
      <dsp:spPr>
        <a:xfrm>
          <a:off x="233059" y="1138215"/>
          <a:ext cx="423745" cy="42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80E98F-C251-49AF-97A1-B20D3A3798BF}">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i="0" kern="1200"/>
            <a:t>CLARA (Clustering Large Applications)</a:t>
          </a:r>
          <a:endParaRPr lang="en-US" sz="1900" kern="1200"/>
        </a:p>
      </dsp:txBody>
      <dsp:txXfrm>
        <a:off x="889864" y="964865"/>
        <a:ext cx="5355400" cy="770445"/>
      </dsp:txXfrm>
    </dsp:sp>
    <dsp:sp modelId="{2BFC4B40-590A-4FB9-9702-A5891F7C0AD4}">
      <dsp:nvSpPr>
        <dsp:cNvPr id="0" name=""/>
        <dsp:cNvSpPr/>
      </dsp:nvSpPr>
      <dsp:spPr>
        <a:xfrm>
          <a:off x="0" y="1927922"/>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2193E-2FB0-4E76-88D7-BA41B3A77A7C}">
      <dsp:nvSpPr>
        <dsp:cNvPr id="0" name=""/>
        <dsp:cNvSpPr/>
      </dsp:nvSpPr>
      <dsp:spPr>
        <a:xfrm>
          <a:off x="233059" y="2101272"/>
          <a:ext cx="423745" cy="42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2AD70F-5CE8-4EB9-8EB8-42B956099D11}">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i="0" kern="1200"/>
            <a:t>Hierarchical K-Means Clustering</a:t>
          </a:r>
          <a:endParaRPr lang="en-US" sz="1900" kern="1200"/>
        </a:p>
      </dsp:txBody>
      <dsp:txXfrm>
        <a:off x="889864" y="1927922"/>
        <a:ext cx="5355400" cy="770445"/>
      </dsp:txXfrm>
    </dsp:sp>
    <dsp:sp modelId="{A1116DED-CEA4-491E-9A7D-5BB56AFE27BE}">
      <dsp:nvSpPr>
        <dsp:cNvPr id="0" name=""/>
        <dsp:cNvSpPr/>
      </dsp:nvSpPr>
      <dsp:spPr>
        <a:xfrm>
          <a:off x="0" y="2890979"/>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C0772-31D3-434D-A921-32DD737F107E}">
      <dsp:nvSpPr>
        <dsp:cNvPr id="0" name=""/>
        <dsp:cNvSpPr/>
      </dsp:nvSpPr>
      <dsp:spPr>
        <a:xfrm>
          <a:off x="233059" y="3064329"/>
          <a:ext cx="423745" cy="42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E45214-9A35-4FE1-A7CF-289BEFB24F3E}">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i="0" kern="1200"/>
            <a:t>Fuzzy Clustering</a:t>
          </a:r>
          <a:endParaRPr lang="en-US" sz="1900" kern="1200"/>
        </a:p>
      </dsp:txBody>
      <dsp:txXfrm>
        <a:off x="889864" y="2890979"/>
        <a:ext cx="5355400" cy="770445"/>
      </dsp:txXfrm>
    </dsp:sp>
    <dsp:sp modelId="{2427479D-55A5-450B-8A4F-A0C492CEA11C}">
      <dsp:nvSpPr>
        <dsp:cNvPr id="0" name=""/>
        <dsp:cNvSpPr/>
      </dsp:nvSpPr>
      <dsp:spPr>
        <a:xfrm>
          <a:off x="0" y="3854036"/>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1F137-CDCE-4343-B5BE-34DE499A87B8}">
      <dsp:nvSpPr>
        <dsp:cNvPr id="0" name=""/>
        <dsp:cNvSpPr/>
      </dsp:nvSpPr>
      <dsp:spPr>
        <a:xfrm>
          <a:off x="233059" y="4027386"/>
          <a:ext cx="423745" cy="42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7CC33C-AE30-4BEB-B425-4B17F0EEE5A5}">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i="0" kern="1200"/>
            <a:t>Model-Based Clustering</a:t>
          </a:r>
          <a:endParaRPr lang="en-US" sz="1900" kern="1200"/>
        </a:p>
      </dsp:txBody>
      <dsp:txXfrm>
        <a:off x="889864" y="3854036"/>
        <a:ext cx="5355400" cy="770445"/>
      </dsp:txXfrm>
    </dsp:sp>
    <dsp:sp modelId="{3547C85A-55A8-4E6B-A1E8-3D4630E0420B}">
      <dsp:nvSpPr>
        <dsp:cNvPr id="0" name=""/>
        <dsp:cNvSpPr/>
      </dsp:nvSpPr>
      <dsp:spPr>
        <a:xfrm>
          <a:off x="0" y="4817093"/>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F0E9FA-5125-4AC4-9B56-A040C7D805C6}">
      <dsp:nvSpPr>
        <dsp:cNvPr id="0" name=""/>
        <dsp:cNvSpPr/>
      </dsp:nvSpPr>
      <dsp:spPr>
        <a:xfrm>
          <a:off x="233059" y="4990443"/>
          <a:ext cx="423745" cy="4237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C53203-7D29-40BE-B486-7548BCE44AA3}">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a:t>DBSCAN (Density-Based Spatial Clustering for Applications with Noise</a:t>
          </a:r>
        </a:p>
      </dsp:txBody>
      <dsp:txXfrm>
        <a:off x="889864" y="4817093"/>
        <a:ext cx="5355400" cy="7704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78B81-001D-42EB-ADFB-AD0B7C061B4A}">
      <dsp:nvSpPr>
        <dsp:cNvPr id="0" name=""/>
        <dsp:cNvSpPr/>
      </dsp:nvSpPr>
      <dsp:spPr>
        <a:xfrm>
          <a:off x="0" y="0"/>
          <a:ext cx="5860389" cy="990439"/>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Utilizing the Hopkins Statistics method, we evaluate the spatial randomness of the data to assess the tendency for clustering.</a:t>
          </a:r>
        </a:p>
      </dsp:txBody>
      <dsp:txXfrm>
        <a:off x="29009" y="29009"/>
        <a:ext cx="4836693" cy="932421"/>
      </dsp:txXfrm>
    </dsp:sp>
    <dsp:sp modelId="{A56A38E7-0163-40CE-9DFD-0CC402F2A2A1}">
      <dsp:nvSpPr>
        <dsp:cNvPr id="0" name=""/>
        <dsp:cNvSpPr/>
      </dsp:nvSpPr>
      <dsp:spPr>
        <a:xfrm>
          <a:off x="1034186" y="1210536"/>
          <a:ext cx="5860389" cy="990439"/>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analysis yields a Hopkins statistic close to 1, indicating significant clustering tendencies in the credit card dataset across various implementations of the statistic.</a:t>
          </a:r>
        </a:p>
      </dsp:txBody>
      <dsp:txXfrm>
        <a:off x="1063195" y="1239545"/>
        <a:ext cx="4124399" cy="932421"/>
      </dsp:txXfrm>
    </dsp:sp>
    <dsp:sp modelId="{4E675B43-7B4C-4D2A-9924-FDA80E33E9A0}">
      <dsp:nvSpPr>
        <dsp:cNvPr id="0" name=""/>
        <dsp:cNvSpPr/>
      </dsp:nvSpPr>
      <dsp:spPr>
        <a:xfrm>
          <a:off x="5216604" y="778595"/>
          <a:ext cx="643785" cy="643785"/>
        </a:xfrm>
        <a:prstGeom prst="downArrow">
          <a:avLst>
            <a:gd name="adj1" fmla="val 55000"/>
            <a:gd name="adj2" fmla="val 45000"/>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61456" y="778595"/>
        <a:ext cx="354081" cy="4844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B78BD-427F-C44F-B49B-7ACB8AEC4EF4}">
      <dsp:nvSpPr>
        <dsp:cNvPr id="0" name=""/>
        <dsp:cNvSpPr/>
      </dsp:nvSpPr>
      <dsp:spPr>
        <a:xfrm>
          <a:off x="560" y="1390345"/>
          <a:ext cx="2269998" cy="2723997"/>
        </a:xfrm>
        <a:prstGeom prst="rect">
          <a:avLst/>
        </a:prstGeom>
        <a:solidFill>
          <a:schemeClr val="accent5"/>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225" tIns="0" rIns="224225" bIns="330200" numCol="1" spcCol="1270" anchor="t" anchorCtr="0">
          <a:noAutofit/>
        </a:bodyPr>
        <a:lstStyle/>
        <a:p>
          <a:pPr marL="0" lvl="0" indent="0" algn="l" defTabSz="622300">
            <a:lnSpc>
              <a:spcPct val="90000"/>
            </a:lnSpc>
            <a:spcBef>
              <a:spcPct val="0"/>
            </a:spcBef>
            <a:spcAft>
              <a:spcPct val="35000"/>
            </a:spcAft>
            <a:buNone/>
          </a:pPr>
          <a:r>
            <a:rPr lang="en-US" sz="1400" b="0" i="0" kern="1200"/>
            <a:t>Utilized CLARA due to its efficiency and adaptability to large datasets.</a:t>
          </a:r>
          <a:endParaRPr lang="en-US" sz="1400" kern="1200"/>
        </a:p>
      </dsp:txBody>
      <dsp:txXfrm>
        <a:off x="560" y="2479944"/>
        <a:ext cx="2269998" cy="1634398"/>
      </dsp:txXfrm>
    </dsp:sp>
    <dsp:sp modelId="{A6C30C0D-2C18-EF48-8229-B55342C982C3}">
      <dsp:nvSpPr>
        <dsp:cNvPr id="0" name=""/>
        <dsp:cNvSpPr/>
      </dsp:nvSpPr>
      <dsp:spPr>
        <a:xfrm>
          <a:off x="560" y="1390345"/>
          <a:ext cx="2269998" cy="108959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4225" tIns="165100" rIns="224225" bIns="165100" numCol="1" spcCol="1270" anchor="ctr" anchorCtr="0">
          <a:noAutofit/>
        </a:bodyPr>
        <a:lstStyle/>
        <a:p>
          <a:pPr marL="0" lvl="0" indent="0" algn="l" defTabSz="2400300">
            <a:lnSpc>
              <a:spcPct val="90000"/>
            </a:lnSpc>
            <a:spcBef>
              <a:spcPct val="0"/>
            </a:spcBef>
            <a:spcAft>
              <a:spcPct val="35000"/>
            </a:spcAft>
            <a:buNone/>
          </a:pPr>
          <a:r>
            <a:rPr lang="en-US" sz="5400" kern="1200"/>
            <a:t>01</a:t>
          </a:r>
        </a:p>
      </dsp:txBody>
      <dsp:txXfrm>
        <a:off x="560" y="1390345"/>
        <a:ext cx="2269998" cy="1089599"/>
      </dsp:txXfrm>
    </dsp:sp>
    <dsp:sp modelId="{922793FE-10DA-B146-B6B4-BB689BB8870B}">
      <dsp:nvSpPr>
        <dsp:cNvPr id="0" name=""/>
        <dsp:cNvSpPr/>
      </dsp:nvSpPr>
      <dsp:spPr>
        <a:xfrm>
          <a:off x="2452158" y="1390345"/>
          <a:ext cx="2269998" cy="2723997"/>
        </a:xfrm>
        <a:prstGeom prst="rect">
          <a:avLst/>
        </a:prstGeom>
        <a:solidFill>
          <a:schemeClr val="accent6"/>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225" tIns="0" rIns="224225" bIns="330200" numCol="1" spcCol="1270" anchor="t" anchorCtr="0">
          <a:noAutofit/>
        </a:bodyPr>
        <a:lstStyle/>
        <a:p>
          <a:pPr marL="0" lvl="0" indent="0" algn="l" defTabSz="622300">
            <a:lnSpc>
              <a:spcPct val="90000"/>
            </a:lnSpc>
            <a:spcBef>
              <a:spcPct val="0"/>
            </a:spcBef>
            <a:spcAft>
              <a:spcPct val="35000"/>
            </a:spcAft>
            <a:buNone/>
          </a:pPr>
          <a:r>
            <a:rPr lang="en-US" sz="1400" b="0" i="0" kern="1200"/>
            <a:t>Employing sampling techniques to reduce computational and memory constraints in clustering analysis.</a:t>
          </a:r>
          <a:endParaRPr lang="en-US" sz="1400" kern="1200"/>
        </a:p>
      </dsp:txBody>
      <dsp:txXfrm>
        <a:off x="2452158" y="2479944"/>
        <a:ext cx="2269998" cy="1634398"/>
      </dsp:txXfrm>
    </dsp:sp>
    <dsp:sp modelId="{467B05B5-B5C7-A845-B407-3D4E185B50E3}">
      <dsp:nvSpPr>
        <dsp:cNvPr id="0" name=""/>
        <dsp:cNvSpPr/>
      </dsp:nvSpPr>
      <dsp:spPr>
        <a:xfrm>
          <a:off x="2452158" y="1390345"/>
          <a:ext cx="2269998" cy="108959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4225" tIns="165100" rIns="224225" bIns="165100" numCol="1" spcCol="1270" anchor="ctr" anchorCtr="0">
          <a:noAutofit/>
        </a:bodyPr>
        <a:lstStyle/>
        <a:p>
          <a:pPr marL="0" lvl="0" indent="0" algn="l" defTabSz="2400300">
            <a:lnSpc>
              <a:spcPct val="90000"/>
            </a:lnSpc>
            <a:spcBef>
              <a:spcPct val="0"/>
            </a:spcBef>
            <a:spcAft>
              <a:spcPct val="35000"/>
            </a:spcAft>
            <a:buNone/>
          </a:pPr>
          <a:r>
            <a:rPr lang="en-US" sz="5400" kern="1200"/>
            <a:t>02</a:t>
          </a:r>
        </a:p>
      </dsp:txBody>
      <dsp:txXfrm>
        <a:off x="2452158" y="1390345"/>
        <a:ext cx="2269998" cy="1089599"/>
      </dsp:txXfrm>
    </dsp:sp>
    <dsp:sp modelId="{CC9197D6-DDE9-9C4F-917C-873B9E438560}">
      <dsp:nvSpPr>
        <dsp:cNvPr id="0" name=""/>
        <dsp:cNvSpPr/>
      </dsp:nvSpPr>
      <dsp:spPr>
        <a:xfrm>
          <a:off x="4903756" y="1390345"/>
          <a:ext cx="2269998" cy="2723997"/>
        </a:xfrm>
        <a:prstGeom prst="rect">
          <a:avLst/>
        </a:prstGeom>
        <a:solidFill>
          <a:schemeClr val="accent2"/>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225" tIns="0" rIns="224225" bIns="330200" numCol="1" spcCol="1270" anchor="t" anchorCtr="0">
          <a:noAutofit/>
        </a:bodyPr>
        <a:lstStyle/>
        <a:p>
          <a:pPr marL="0" lvl="0" indent="0" algn="l" defTabSz="622300">
            <a:lnSpc>
              <a:spcPct val="90000"/>
            </a:lnSpc>
            <a:spcBef>
              <a:spcPct val="0"/>
            </a:spcBef>
            <a:spcAft>
              <a:spcPct val="35000"/>
            </a:spcAft>
            <a:buNone/>
          </a:pPr>
          <a:r>
            <a:rPr lang="en-US" sz="1400" b="0" i="0" kern="1200"/>
            <a:t>Scalability and Suitability: CLARA's ability to handle large datasets while maintaining computational efficiency. </a:t>
          </a:r>
          <a:endParaRPr lang="en-US" sz="1400" kern="1200"/>
        </a:p>
      </dsp:txBody>
      <dsp:txXfrm>
        <a:off x="4903756" y="2479944"/>
        <a:ext cx="2269998" cy="1634398"/>
      </dsp:txXfrm>
    </dsp:sp>
    <dsp:sp modelId="{19E3F363-9637-9343-9829-7958761D7524}">
      <dsp:nvSpPr>
        <dsp:cNvPr id="0" name=""/>
        <dsp:cNvSpPr/>
      </dsp:nvSpPr>
      <dsp:spPr>
        <a:xfrm>
          <a:off x="4903756" y="1390345"/>
          <a:ext cx="2269998" cy="108959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4225" tIns="165100" rIns="224225" bIns="165100" numCol="1" spcCol="1270" anchor="ctr" anchorCtr="0">
          <a:noAutofit/>
        </a:bodyPr>
        <a:lstStyle/>
        <a:p>
          <a:pPr marL="0" lvl="0" indent="0" algn="l" defTabSz="2400300">
            <a:lnSpc>
              <a:spcPct val="90000"/>
            </a:lnSpc>
            <a:spcBef>
              <a:spcPct val="0"/>
            </a:spcBef>
            <a:spcAft>
              <a:spcPct val="35000"/>
            </a:spcAft>
            <a:buNone/>
          </a:pPr>
          <a:r>
            <a:rPr lang="en-US" sz="5400" kern="1200"/>
            <a:t>03</a:t>
          </a:r>
        </a:p>
      </dsp:txBody>
      <dsp:txXfrm>
        <a:off x="4903756" y="1390345"/>
        <a:ext cx="2269998" cy="10895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01B51-4D35-3B43-97F3-F3A26A8AC014}">
      <dsp:nvSpPr>
        <dsp:cNvPr id="0" name=""/>
        <dsp:cNvSpPr/>
      </dsp:nvSpPr>
      <dsp:spPr>
        <a:xfrm>
          <a:off x="0" y="1428220"/>
          <a:ext cx="4300202" cy="3528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6DE966-1C57-514F-8A19-9ABE0C193D69}">
      <dsp:nvSpPr>
        <dsp:cNvPr id="0" name=""/>
        <dsp:cNvSpPr/>
      </dsp:nvSpPr>
      <dsp:spPr>
        <a:xfrm>
          <a:off x="215010" y="1221580"/>
          <a:ext cx="3010141" cy="413280"/>
        </a:xfrm>
        <a:prstGeom prst="roundRect">
          <a:avLst/>
        </a:prstGeom>
        <a:solidFill>
          <a:schemeClr val="accent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76" tIns="0" rIns="113776" bIns="0" numCol="1" spcCol="1270" anchor="ctr" anchorCtr="0">
          <a:noAutofit/>
        </a:bodyPr>
        <a:lstStyle/>
        <a:p>
          <a:pPr marL="0" lvl="0" indent="0" algn="l" defTabSz="622300">
            <a:lnSpc>
              <a:spcPct val="90000"/>
            </a:lnSpc>
            <a:spcBef>
              <a:spcPct val="0"/>
            </a:spcBef>
            <a:spcAft>
              <a:spcPct val="35000"/>
            </a:spcAft>
            <a:buNone/>
          </a:pPr>
          <a:r>
            <a:rPr lang="en-US" sz="1400" i="0" kern="1200"/>
            <a:t>Optimal Cluster Number Selection </a:t>
          </a:r>
          <a:endParaRPr lang="en-US" sz="1400" kern="1200"/>
        </a:p>
      </dsp:txBody>
      <dsp:txXfrm>
        <a:off x="235185" y="1241755"/>
        <a:ext cx="2969791" cy="372930"/>
      </dsp:txXfrm>
    </dsp:sp>
    <dsp:sp modelId="{3E5C9402-3A33-1D45-A0D2-AD12C92FC585}">
      <dsp:nvSpPr>
        <dsp:cNvPr id="0" name=""/>
        <dsp:cNvSpPr/>
      </dsp:nvSpPr>
      <dsp:spPr>
        <a:xfrm>
          <a:off x="0" y="2063260"/>
          <a:ext cx="4300202" cy="3528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F192B2-C3A0-8046-9448-5A6C126024B7}">
      <dsp:nvSpPr>
        <dsp:cNvPr id="0" name=""/>
        <dsp:cNvSpPr/>
      </dsp:nvSpPr>
      <dsp:spPr>
        <a:xfrm>
          <a:off x="215010" y="1856620"/>
          <a:ext cx="3010141" cy="41328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76" tIns="0" rIns="113776" bIns="0" numCol="1" spcCol="1270" anchor="ctr" anchorCtr="0">
          <a:noAutofit/>
        </a:bodyPr>
        <a:lstStyle/>
        <a:p>
          <a:pPr marL="0" lvl="0" indent="0" algn="l" defTabSz="622300">
            <a:lnSpc>
              <a:spcPct val="90000"/>
            </a:lnSpc>
            <a:spcBef>
              <a:spcPct val="0"/>
            </a:spcBef>
            <a:spcAft>
              <a:spcPct val="35000"/>
            </a:spcAft>
            <a:buNone/>
          </a:pPr>
          <a:r>
            <a:rPr lang="en-US" sz="1400" i="0" kern="1200"/>
            <a:t>Cluster Identification</a:t>
          </a:r>
          <a:endParaRPr lang="en-US" sz="1400" kern="1200"/>
        </a:p>
      </dsp:txBody>
      <dsp:txXfrm>
        <a:off x="235185" y="1876795"/>
        <a:ext cx="2969791" cy="372930"/>
      </dsp:txXfrm>
    </dsp:sp>
    <dsp:sp modelId="{2D98D246-8F01-D34E-AD7A-CDDF6B943927}">
      <dsp:nvSpPr>
        <dsp:cNvPr id="0" name=""/>
        <dsp:cNvSpPr/>
      </dsp:nvSpPr>
      <dsp:spPr>
        <a:xfrm>
          <a:off x="0" y="2698300"/>
          <a:ext cx="4300202" cy="3528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279131-5079-234F-9ED1-D44FFA88EFCE}">
      <dsp:nvSpPr>
        <dsp:cNvPr id="0" name=""/>
        <dsp:cNvSpPr/>
      </dsp:nvSpPr>
      <dsp:spPr>
        <a:xfrm>
          <a:off x="215010" y="2491660"/>
          <a:ext cx="3010141" cy="413280"/>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76" tIns="0" rIns="113776" bIns="0" numCol="1" spcCol="1270" anchor="ctr" anchorCtr="0">
          <a:noAutofit/>
        </a:bodyPr>
        <a:lstStyle/>
        <a:p>
          <a:pPr marL="0" lvl="0" indent="0" algn="l" defTabSz="622300">
            <a:lnSpc>
              <a:spcPct val="90000"/>
            </a:lnSpc>
            <a:spcBef>
              <a:spcPct val="0"/>
            </a:spcBef>
            <a:spcAft>
              <a:spcPct val="35000"/>
            </a:spcAft>
            <a:buNone/>
          </a:pPr>
          <a:r>
            <a:rPr lang="en-US" sz="1400" i="0" kern="1200"/>
            <a:t>Interpretation of Clusters.</a:t>
          </a:r>
          <a:endParaRPr lang="en-US" sz="1400" kern="1200"/>
        </a:p>
      </dsp:txBody>
      <dsp:txXfrm>
        <a:off x="235185" y="2511835"/>
        <a:ext cx="2969791" cy="372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D8FD1-EAE1-084E-8D77-E76C5BDEF33F}">
      <dsp:nvSpPr>
        <dsp:cNvPr id="0" name=""/>
        <dsp:cNvSpPr/>
      </dsp:nvSpPr>
      <dsp:spPr>
        <a:xfrm>
          <a:off x="1643" y="1236618"/>
          <a:ext cx="2526208" cy="3031450"/>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533" tIns="0" rIns="249533" bIns="330200" numCol="1" spcCol="1270" anchor="t" anchorCtr="0">
          <a:noAutofit/>
        </a:bodyPr>
        <a:lstStyle/>
        <a:p>
          <a:pPr marL="0" lvl="0" indent="0" algn="l" defTabSz="755650">
            <a:lnSpc>
              <a:spcPct val="90000"/>
            </a:lnSpc>
            <a:spcBef>
              <a:spcPct val="0"/>
            </a:spcBef>
            <a:spcAft>
              <a:spcPct val="35000"/>
            </a:spcAft>
            <a:buNone/>
          </a:pPr>
          <a:r>
            <a:rPr lang="en-US" sz="1700" b="0" i="0" kern="1200"/>
            <a:t>Combines K-means with hierarchical clustering for enhanced results.</a:t>
          </a:r>
        </a:p>
      </dsp:txBody>
      <dsp:txXfrm>
        <a:off x="1643" y="2449198"/>
        <a:ext cx="2526208" cy="1818870"/>
      </dsp:txXfrm>
    </dsp:sp>
    <dsp:sp modelId="{DB001B24-AEC6-C046-8CB0-7C8745A0C393}">
      <dsp:nvSpPr>
        <dsp:cNvPr id="0" name=""/>
        <dsp:cNvSpPr/>
      </dsp:nvSpPr>
      <dsp:spPr>
        <a:xfrm>
          <a:off x="1643" y="1236618"/>
          <a:ext cx="2526208" cy="1212580"/>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9533" tIns="165100" rIns="249533" bIns="165100" numCol="1" spcCol="1270" anchor="ctr" anchorCtr="0">
          <a:noAutofit/>
        </a:bodyPr>
        <a:lstStyle/>
        <a:p>
          <a:pPr marL="0" lvl="0" indent="0" algn="l" defTabSz="2800350">
            <a:lnSpc>
              <a:spcPct val="90000"/>
            </a:lnSpc>
            <a:spcBef>
              <a:spcPct val="0"/>
            </a:spcBef>
            <a:spcAft>
              <a:spcPct val="35000"/>
            </a:spcAft>
            <a:buNone/>
          </a:pPr>
          <a:r>
            <a:rPr lang="en-US" sz="6300" kern="1200"/>
            <a:t>01</a:t>
          </a:r>
        </a:p>
      </dsp:txBody>
      <dsp:txXfrm>
        <a:off x="1643" y="1236618"/>
        <a:ext cx="2526208" cy="1212580"/>
      </dsp:txXfrm>
    </dsp:sp>
    <dsp:sp modelId="{D1FAF07E-B9D0-6746-ACB2-77D60054F6E6}">
      <dsp:nvSpPr>
        <dsp:cNvPr id="0" name=""/>
        <dsp:cNvSpPr/>
      </dsp:nvSpPr>
      <dsp:spPr>
        <a:xfrm>
          <a:off x="2729948" y="1236618"/>
          <a:ext cx="2526208" cy="3031450"/>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533" tIns="0" rIns="249533" bIns="330200" numCol="1" spcCol="1270" anchor="t" anchorCtr="0">
          <a:noAutofit/>
        </a:bodyPr>
        <a:lstStyle/>
        <a:p>
          <a:pPr marL="0" lvl="0" indent="0" algn="l" defTabSz="755650">
            <a:lnSpc>
              <a:spcPct val="90000"/>
            </a:lnSpc>
            <a:spcBef>
              <a:spcPct val="0"/>
            </a:spcBef>
            <a:spcAft>
              <a:spcPct val="35000"/>
            </a:spcAft>
            <a:buNone/>
          </a:pPr>
          <a:r>
            <a:rPr lang="en-US" sz="1700" b="0" i="0" kern="1200"/>
            <a:t>Overcomes K-means' initial centroid randomness by using optimized centroids from hierarchical clustering.</a:t>
          </a:r>
          <a:endParaRPr lang="en-US" sz="1700" kern="1200"/>
        </a:p>
      </dsp:txBody>
      <dsp:txXfrm>
        <a:off x="2729948" y="2449198"/>
        <a:ext cx="2526208" cy="1818870"/>
      </dsp:txXfrm>
    </dsp:sp>
    <dsp:sp modelId="{94B469A0-6F93-8749-9E94-A31434500153}">
      <dsp:nvSpPr>
        <dsp:cNvPr id="0" name=""/>
        <dsp:cNvSpPr/>
      </dsp:nvSpPr>
      <dsp:spPr>
        <a:xfrm>
          <a:off x="2729948" y="1236618"/>
          <a:ext cx="2526208" cy="1212580"/>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9533" tIns="165100" rIns="249533" bIns="165100" numCol="1" spcCol="1270" anchor="ctr" anchorCtr="0">
          <a:noAutofit/>
        </a:bodyPr>
        <a:lstStyle/>
        <a:p>
          <a:pPr marL="0" lvl="0" indent="0" algn="l" defTabSz="2800350">
            <a:lnSpc>
              <a:spcPct val="90000"/>
            </a:lnSpc>
            <a:spcBef>
              <a:spcPct val="0"/>
            </a:spcBef>
            <a:spcAft>
              <a:spcPct val="35000"/>
            </a:spcAft>
            <a:buNone/>
          </a:pPr>
          <a:r>
            <a:rPr lang="en-US" sz="6300" kern="1200"/>
            <a:t>02</a:t>
          </a:r>
        </a:p>
      </dsp:txBody>
      <dsp:txXfrm>
        <a:off x="2729948" y="1236618"/>
        <a:ext cx="2526208" cy="121258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48D57-6687-5442-9EEA-8104F876945E}"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96619E-BCFB-324D-B09A-716B3BDB33DC}" type="slidenum">
              <a:rPr lang="en-US" smtClean="0"/>
              <a:t>‹#›</a:t>
            </a:fld>
            <a:endParaRPr lang="en-US"/>
          </a:p>
        </p:txBody>
      </p:sp>
    </p:spTree>
    <p:extLst>
      <p:ext uri="{BB962C8B-B14F-4D97-AF65-F5344CB8AC3E}">
        <p14:creationId xmlns:p14="http://schemas.microsoft.com/office/powerpoint/2010/main" val="1048449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Original Variable Names Displayed:</a:t>
            </a:r>
            <a:endParaRPr lang="en-US"/>
          </a:p>
          <a:p>
            <a:pPr marL="285750" indent="-285750">
              <a:buFont typeface="Arial"/>
              <a:buChar char="•"/>
            </a:pPr>
            <a:r>
              <a:rPr lang="en-US"/>
              <a:t>Initially, the original variable names, which were in all capital letters, were displayed to provide insight into the dataset structure.</a:t>
            </a:r>
          </a:p>
          <a:p>
            <a:r>
              <a:rPr lang="en-US" b="1"/>
              <a:t>Transformation of Variable Names:</a:t>
            </a:r>
            <a:endParaRPr lang="en-US"/>
          </a:p>
          <a:p>
            <a:pPr marL="285750" indent="-285750">
              <a:buFont typeface="Arial"/>
              <a:buChar char="•"/>
            </a:pPr>
            <a:r>
              <a:rPr lang="en-US"/>
              <a:t>The variable names were transformed into a more reader-friendly form using the </a:t>
            </a:r>
            <a:r>
              <a:rPr lang="en-US" b="1" err="1"/>
              <a:t>str_to_title</a:t>
            </a:r>
            <a:r>
              <a:rPr lang="en-US"/>
              <a:t> function.</a:t>
            </a:r>
          </a:p>
          <a:p>
            <a:pPr marL="285750" indent="-285750">
              <a:buFont typeface="Arial"/>
              <a:buChar char="•"/>
            </a:pPr>
            <a:r>
              <a:rPr lang="en-US"/>
              <a:t>This step aimed to enhance readability and comprehension of the dataset.</a:t>
            </a:r>
          </a:p>
          <a:p>
            <a:r>
              <a:rPr lang="en-US" b="1"/>
              <a:t>Missing Values Removal:</a:t>
            </a:r>
            <a:endParaRPr lang="en-US"/>
          </a:p>
          <a:p>
            <a:pPr marL="285750" indent="-285750">
              <a:buFont typeface="Arial"/>
              <a:buChar char="•"/>
            </a:pPr>
            <a:r>
              <a:rPr lang="en-US"/>
              <a:t>Missing values were removed from the dataset using the </a:t>
            </a:r>
            <a:r>
              <a:rPr lang="en-US" b="1" err="1"/>
              <a:t>na.omit</a:t>
            </a:r>
            <a:r>
              <a:rPr lang="en-US" b="1"/>
              <a:t>()</a:t>
            </a:r>
            <a:r>
              <a:rPr lang="en-US"/>
              <a:t> function.</a:t>
            </a:r>
          </a:p>
          <a:p>
            <a:pPr marL="285750" indent="-285750">
              <a:buFont typeface="Arial"/>
              <a:buChar char="•"/>
            </a:pPr>
            <a:r>
              <a:rPr lang="en-US"/>
              <a:t>This ensured that only complete cases were retained for subsequent analysis.</a:t>
            </a:r>
          </a:p>
          <a:p>
            <a:r>
              <a:rPr lang="en-US" b="1"/>
              <a:t>Updated Dataset Size:</a:t>
            </a:r>
            <a:endParaRPr lang="en-US"/>
          </a:p>
          <a:p>
            <a:pPr marL="285750" indent="-285750">
              <a:buFont typeface="Arial"/>
              <a:buChar char="•"/>
            </a:pPr>
            <a:r>
              <a:rPr lang="en-US"/>
              <a:t>After removing missing values, the number of rows in the dataset was updated to reflect the reduction in size.</a:t>
            </a:r>
          </a:p>
          <a:p>
            <a:pPr marL="285750" indent="-285750">
              <a:buFont typeface="Arial"/>
              <a:buChar char="•"/>
            </a:pPr>
            <a:r>
              <a:rPr lang="en-US"/>
              <a:t>The updated dataset now contains a total of 8636 rows.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6096619E-BCFB-324D-B09A-716B3BDB33DC}" type="slidenum">
              <a:rPr lang="en-US" smtClean="0"/>
              <a:t>6</a:t>
            </a:fld>
            <a:endParaRPr lang="en-US"/>
          </a:p>
        </p:txBody>
      </p:sp>
    </p:spTree>
    <p:extLst>
      <p:ext uri="{BB962C8B-B14F-4D97-AF65-F5344CB8AC3E}">
        <p14:creationId xmlns:p14="http://schemas.microsoft.com/office/powerpoint/2010/main" val="4030174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CECEC"/>
                </a:solidFill>
                <a:effectLst/>
                <a:latin typeface="Söhne"/>
              </a:rPr>
              <a:t>Model-based Clustering with EM Algorithm:</a:t>
            </a:r>
            <a:endParaRPr lang="en-US" b="0" i="0">
              <a:solidFill>
                <a:srgbClr val="ECECEC"/>
              </a:solidFill>
              <a:effectLst/>
              <a:latin typeface="Söhne"/>
            </a:endParaRPr>
          </a:p>
          <a:p>
            <a:pPr algn="l">
              <a:buFont typeface="Arial" panose="020B0604020202020204" pitchFamily="34" charset="0"/>
              <a:buChar char="•"/>
            </a:pPr>
            <a:r>
              <a:rPr lang="en-US" b="0" i="0">
                <a:solidFill>
                  <a:srgbClr val="ECECEC"/>
                </a:solidFill>
                <a:effectLst/>
                <a:latin typeface="Söhne"/>
              </a:rPr>
              <a:t>Uses Expectation-Maximization (EM) algorithm to identify clusters with varying densities.</a:t>
            </a:r>
          </a:p>
          <a:p>
            <a:pPr algn="l">
              <a:buFont typeface="Arial" panose="020B0604020202020204" pitchFamily="34" charset="0"/>
              <a:buChar char="•"/>
            </a:pPr>
            <a:r>
              <a:rPr lang="en-US" b="0" i="0">
                <a:solidFill>
                  <a:srgbClr val="ECECEC"/>
                </a:solidFill>
                <a:effectLst/>
                <a:latin typeface="Söhne"/>
              </a:rPr>
              <a:t>Hierarchical approach segments dendrogram into k clusters, defining cluster characteristics.</a:t>
            </a:r>
          </a:p>
          <a:p>
            <a:pPr algn="l"/>
            <a:r>
              <a:rPr lang="en-US" b="1" i="0">
                <a:solidFill>
                  <a:srgbClr val="ECECEC"/>
                </a:solidFill>
                <a:effectLst/>
                <a:latin typeface="Söhne"/>
              </a:rPr>
              <a:t>Optimal Model Selection with BIC:</a:t>
            </a:r>
            <a:endParaRPr lang="en-US" b="0" i="0">
              <a:solidFill>
                <a:srgbClr val="ECECEC"/>
              </a:solidFill>
              <a:effectLst/>
              <a:latin typeface="Söhne"/>
            </a:endParaRPr>
          </a:p>
          <a:p>
            <a:pPr algn="l">
              <a:buFont typeface="Arial" panose="020B0604020202020204" pitchFamily="34" charset="0"/>
              <a:buChar char="•"/>
            </a:pPr>
            <a:r>
              <a:rPr lang="en-US" b="0" i="0">
                <a:solidFill>
                  <a:srgbClr val="ECECEC"/>
                </a:solidFill>
                <a:effectLst/>
                <a:latin typeface="Söhne"/>
              </a:rPr>
              <a:t>Bayesian Information Criterion (BIC) guides model selection, favoring higher BIC values.</a:t>
            </a:r>
          </a:p>
          <a:p>
            <a:pPr algn="l">
              <a:buFont typeface="Arial" panose="020B0604020202020204" pitchFamily="34" charset="0"/>
              <a:buChar char="•"/>
            </a:pPr>
            <a:r>
              <a:rPr lang="en-US" b="0" i="0">
                <a:solidFill>
                  <a:srgbClr val="ECECEC"/>
                </a:solidFill>
                <a:effectLst/>
                <a:latin typeface="Söhne"/>
              </a:rPr>
              <a:t>VEV model selected with 5 clusters, each with distinct volume, equal shape, and varying orientation.</a:t>
            </a:r>
          </a:p>
        </p:txBody>
      </p:sp>
      <p:sp>
        <p:nvSpPr>
          <p:cNvPr id="4" name="Slide Number Placeholder 3"/>
          <p:cNvSpPr>
            <a:spLocks noGrp="1"/>
          </p:cNvSpPr>
          <p:nvPr>
            <p:ph type="sldNum" sz="quarter" idx="5"/>
          </p:nvPr>
        </p:nvSpPr>
        <p:spPr/>
        <p:txBody>
          <a:bodyPr/>
          <a:lstStyle/>
          <a:p>
            <a:fld id="{6096619E-BCFB-324D-B09A-716B3BDB33DC}" type="slidenum">
              <a:rPr lang="en-US" smtClean="0"/>
              <a:t>20</a:t>
            </a:fld>
            <a:endParaRPr lang="en-US"/>
          </a:p>
        </p:txBody>
      </p:sp>
    </p:spTree>
    <p:extLst>
      <p:ext uri="{BB962C8B-B14F-4D97-AF65-F5344CB8AC3E}">
        <p14:creationId xmlns:p14="http://schemas.microsoft.com/office/powerpoint/2010/main" val="1650803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96619E-BCFB-324D-B09A-716B3BDB33DC}" type="slidenum">
              <a:rPr lang="en-US" smtClean="0"/>
              <a:t>21</a:t>
            </a:fld>
            <a:endParaRPr lang="en-US"/>
          </a:p>
        </p:txBody>
      </p:sp>
    </p:spTree>
    <p:extLst>
      <p:ext uri="{BB962C8B-B14F-4D97-AF65-F5344CB8AC3E}">
        <p14:creationId xmlns:p14="http://schemas.microsoft.com/office/powerpoint/2010/main" val="107804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CECEC"/>
                </a:solidFill>
                <a:effectLst/>
                <a:latin typeface="Söhne"/>
              </a:rPr>
              <a:t>Cluster Characterization: Cluster 1: Less active users preferring full payment, comprising 3090 users with low activity and full payments. Cluster 2: Also less active, but with preferences for cash-in-advance or credit card purchases, totaling 1090 users. Cluster 3: Active users making large payments, 484 users with high-value transactions and varied payment habits. Cluster 4: Revolvers preferring minimum payments, 1313 users engaging in costly purchases with minimum payments. Cluster 5: Less active users with slight preference for installment purchases, totaling 2659 users with low activity and preference for installments.</a:t>
            </a:r>
          </a:p>
        </p:txBody>
      </p:sp>
      <p:sp>
        <p:nvSpPr>
          <p:cNvPr id="4" name="Slide Number Placeholder 3"/>
          <p:cNvSpPr>
            <a:spLocks noGrp="1"/>
          </p:cNvSpPr>
          <p:nvPr>
            <p:ph type="sldNum" sz="quarter" idx="5"/>
          </p:nvPr>
        </p:nvSpPr>
        <p:spPr/>
        <p:txBody>
          <a:bodyPr/>
          <a:lstStyle/>
          <a:p>
            <a:fld id="{6096619E-BCFB-324D-B09A-716B3BDB33DC}" type="slidenum">
              <a:rPr lang="en-US" smtClean="0"/>
              <a:t>22</a:t>
            </a:fld>
            <a:endParaRPr lang="en-US"/>
          </a:p>
        </p:txBody>
      </p:sp>
    </p:spTree>
    <p:extLst>
      <p:ext uri="{BB962C8B-B14F-4D97-AF65-F5344CB8AC3E}">
        <p14:creationId xmlns:p14="http://schemas.microsoft.com/office/powerpoint/2010/main" val="2120340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Identification of Outliers and Clusters:</a:t>
            </a:r>
            <a:r>
              <a:rPr lang="en-US" b="0" i="0">
                <a:solidFill>
                  <a:srgbClr val="ECECEC"/>
                </a:solidFill>
                <a:effectLst/>
                <a:latin typeface="Söhne"/>
              </a:rPr>
              <a:t> DBSCAN is utilized to identify outliers and cluster observations based on their density.</a:t>
            </a:r>
          </a:p>
          <a:p>
            <a:pPr algn="l">
              <a:buFont typeface="Arial" panose="020B0604020202020204" pitchFamily="34" charset="0"/>
              <a:buChar char="•"/>
            </a:pPr>
            <a:r>
              <a:rPr lang="en-US" b="1" i="0">
                <a:solidFill>
                  <a:srgbClr val="ECECEC"/>
                </a:solidFill>
                <a:effectLst/>
                <a:latin typeface="Söhne"/>
              </a:rPr>
              <a:t>Parameter Selection:</a:t>
            </a:r>
            <a:r>
              <a:rPr lang="en-US" b="0" i="0">
                <a:solidFill>
                  <a:srgbClr val="ECECEC"/>
                </a:solidFill>
                <a:effectLst/>
                <a:latin typeface="Söhne"/>
              </a:rPr>
              <a:t> Two main parameters, epsilon (eps) and minimum points (</a:t>
            </a:r>
            <a:r>
              <a:rPr lang="en-US" b="0" i="0" err="1">
                <a:solidFill>
                  <a:srgbClr val="ECECEC"/>
                </a:solidFill>
                <a:effectLst/>
                <a:latin typeface="Söhne"/>
              </a:rPr>
              <a:t>MinPts</a:t>
            </a:r>
            <a:r>
              <a:rPr lang="en-US" b="0" i="0">
                <a:solidFill>
                  <a:srgbClr val="ECECEC"/>
                </a:solidFill>
                <a:effectLst/>
                <a:latin typeface="Söhne"/>
              </a:rPr>
              <a:t>), are chosen based on dataset size and characteristics.</a:t>
            </a:r>
          </a:p>
          <a:p>
            <a:pPr algn="l"/>
            <a:endParaRPr lang="en-US" b="0" i="0">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6096619E-BCFB-324D-B09A-716B3BDB33DC}" type="slidenum">
              <a:rPr lang="en-US" smtClean="0"/>
              <a:t>23</a:t>
            </a:fld>
            <a:endParaRPr lang="en-US"/>
          </a:p>
        </p:txBody>
      </p:sp>
    </p:spTree>
    <p:extLst>
      <p:ext uri="{BB962C8B-B14F-4D97-AF65-F5344CB8AC3E}">
        <p14:creationId xmlns:p14="http://schemas.microsoft.com/office/powerpoint/2010/main" val="1511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CECEC"/>
                </a:solidFill>
                <a:effectLst/>
                <a:latin typeface="Söhne"/>
              </a:rPr>
              <a:t>Analysis:</a:t>
            </a:r>
            <a:endParaRPr lang="en-US" b="0" i="0">
              <a:solidFill>
                <a:srgbClr val="ECECEC"/>
              </a:solidFill>
              <a:effectLst/>
              <a:latin typeface="Söhne"/>
            </a:endParaRPr>
          </a:p>
          <a:p>
            <a:pPr algn="l">
              <a:buFont typeface="Arial" panose="020B0604020202020204" pitchFamily="34" charset="0"/>
              <a:buChar char="•"/>
            </a:pPr>
            <a:r>
              <a:rPr lang="en-US" b="1" i="0">
                <a:solidFill>
                  <a:srgbClr val="ECECEC"/>
                </a:solidFill>
                <a:effectLst/>
                <a:latin typeface="Söhne"/>
              </a:rPr>
              <a:t>Impact of Minimum Points(</a:t>
            </a:r>
            <a:r>
              <a:rPr lang="en-US" b="1" i="0" err="1">
                <a:solidFill>
                  <a:srgbClr val="ECECEC"/>
                </a:solidFill>
                <a:effectLst/>
                <a:latin typeface="Söhne"/>
              </a:rPr>
              <a:t>MinPts</a:t>
            </a:r>
            <a:r>
              <a:rPr lang="en-US" b="1" i="0">
                <a:solidFill>
                  <a:srgbClr val="ECECEC"/>
                </a:solidFill>
                <a:effectLst/>
                <a:latin typeface="Söhne"/>
              </a:rPr>
              <a:t>):</a:t>
            </a:r>
            <a:r>
              <a:rPr lang="en-US" b="0" i="0">
                <a:solidFill>
                  <a:srgbClr val="ECECEC"/>
                </a:solidFill>
                <a:effectLst/>
                <a:latin typeface="Söhne"/>
              </a:rPr>
              <a:t> Experimenting with different </a:t>
            </a:r>
            <a:r>
              <a:rPr lang="en-US" b="0" i="0" err="1">
                <a:solidFill>
                  <a:srgbClr val="ECECEC"/>
                </a:solidFill>
                <a:effectLst/>
                <a:latin typeface="Söhne"/>
              </a:rPr>
              <a:t>MinPts</a:t>
            </a:r>
            <a:r>
              <a:rPr lang="en-US" b="0" i="0">
                <a:solidFill>
                  <a:srgbClr val="ECECEC"/>
                </a:solidFill>
                <a:effectLst/>
                <a:latin typeface="Söhne"/>
              </a:rPr>
              <a:t> values shows how it affects the clustering results.</a:t>
            </a:r>
          </a:p>
          <a:p>
            <a:pPr algn="l">
              <a:buFont typeface="Arial" panose="020B0604020202020204" pitchFamily="34" charset="0"/>
              <a:buChar char="•"/>
            </a:pPr>
            <a:r>
              <a:rPr lang="en-US" b="1" i="0">
                <a:solidFill>
                  <a:srgbClr val="ECECEC"/>
                </a:solidFill>
                <a:effectLst/>
                <a:latin typeface="Söhne"/>
              </a:rPr>
              <a:t>Suitability for Dataset:</a:t>
            </a:r>
            <a:r>
              <a:rPr lang="en-US" b="0" i="0">
                <a:solidFill>
                  <a:srgbClr val="ECECEC"/>
                </a:solidFill>
                <a:effectLst/>
                <a:latin typeface="Söhne"/>
              </a:rPr>
              <a:t> Observations suggest that DBSCAN may not be suitable for this dataset due to densely packed data points, leading to challenges in identifying distinct clusters.</a:t>
            </a:r>
          </a:p>
        </p:txBody>
      </p:sp>
      <p:sp>
        <p:nvSpPr>
          <p:cNvPr id="4" name="Slide Number Placeholder 3"/>
          <p:cNvSpPr>
            <a:spLocks noGrp="1"/>
          </p:cNvSpPr>
          <p:nvPr>
            <p:ph type="sldNum" sz="quarter" idx="5"/>
          </p:nvPr>
        </p:nvSpPr>
        <p:spPr/>
        <p:txBody>
          <a:bodyPr/>
          <a:lstStyle/>
          <a:p>
            <a:fld id="{6096619E-BCFB-324D-B09A-716B3BDB33DC}" type="slidenum">
              <a:rPr lang="en-US" smtClean="0"/>
              <a:t>25</a:t>
            </a:fld>
            <a:endParaRPr lang="en-US"/>
          </a:p>
        </p:txBody>
      </p:sp>
    </p:spTree>
    <p:extLst>
      <p:ext uri="{BB962C8B-B14F-4D97-AF65-F5344CB8AC3E}">
        <p14:creationId xmlns:p14="http://schemas.microsoft.com/office/powerpoint/2010/main" val="114728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latin typeface="Helvetica Neue" panose="02000503000000020004" pitchFamily="2" charset="0"/>
              </a:rPr>
              <a:t>Conclusion:</a:t>
            </a:r>
            <a:endParaRPr lang="en-US">
              <a:effectLst/>
              <a:latin typeface="Helvetica Neue" panose="02000503000000020004" pitchFamily="2" charset="0"/>
            </a:endParaRPr>
          </a:p>
          <a:p>
            <a:r>
              <a:rPr lang="en-US" b="1">
                <a:effectLst/>
                <a:latin typeface="Helvetica Neue" panose="02000503000000020004" pitchFamily="2" charset="0"/>
              </a:rPr>
              <a:t>Model-Based Clustering (VEV Model):</a:t>
            </a:r>
            <a:endParaRPr lang="en-US">
              <a:effectLst/>
              <a:latin typeface="Helvetica Neue" panose="02000503000000020004" pitchFamily="2" charset="0"/>
            </a:endParaRPr>
          </a:p>
          <a:p>
            <a:pPr>
              <a:buFont typeface="Arial" panose="020B0604020202020204" pitchFamily="34" charset="0"/>
              <a:buChar char="•"/>
            </a:pPr>
            <a:r>
              <a:rPr lang="en-US" b="1">
                <a:effectLst/>
                <a:latin typeface="Helvetica Neue" panose="02000503000000020004" pitchFamily="2" charset="0"/>
              </a:rPr>
              <a:t>Cluster Detection:</a:t>
            </a:r>
            <a:r>
              <a:rPr lang="en-US">
                <a:effectLst/>
                <a:latin typeface="Helvetica Neue" panose="02000503000000020004" pitchFamily="2" charset="0"/>
              </a:rPr>
              <a:t> The VEV model successfully identifies 5 clusters, which is the highest number among all methods used in the analysis.</a:t>
            </a:r>
          </a:p>
          <a:p>
            <a:pPr>
              <a:buFont typeface="Arial" panose="020B0604020202020204" pitchFamily="34" charset="0"/>
              <a:buChar char="•"/>
            </a:pPr>
            <a:r>
              <a:rPr lang="en-US" b="1">
                <a:effectLst/>
                <a:latin typeface="Helvetica Neue" panose="02000503000000020004" pitchFamily="2" charset="0"/>
              </a:rPr>
              <a:t>Distinct Characteristics:</a:t>
            </a:r>
            <a:r>
              <a:rPr lang="en-US">
                <a:effectLst/>
                <a:latin typeface="Helvetica Neue" panose="02000503000000020004" pitchFamily="2" charset="0"/>
              </a:rPr>
              <a:t> Each cluster demonstrates unique patterns of credit card usage, offering valuable insights into customer behavior.</a:t>
            </a:r>
          </a:p>
          <a:p>
            <a:r>
              <a:rPr lang="en-US" b="1">
                <a:effectLst/>
                <a:latin typeface="Helvetica Neue" panose="02000503000000020004" pitchFamily="2" charset="0"/>
              </a:rPr>
              <a:t>Cluster Analysis:</a:t>
            </a:r>
            <a:endParaRPr lang="en-US">
              <a:effectLst/>
              <a:latin typeface="Helvetica Neue" panose="02000503000000020004" pitchFamily="2" charset="0"/>
            </a:endParaRPr>
          </a:p>
          <a:p>
            <a:pPr>
              <a:buFont typeface="+mj-lt"/>
              <a:buAutoNum type="arabicPeriod"/>
            </a:pPr>
            <a:r>
              <a:rPr lang="en-US" b="1">
                <a:effectLst/>
                <a:latin typeface="Helvetica Neue" panose="02000503000000020004" pitchFamily="2" charset="0"/>
              </a:rPr>
              <a:t>Cluster 1: Less Active Users Preferring Cash-in-Advance</a:t>
            </a:r>
            <a:endParaRPr lang="en-US">
              <a:effectLst/>
              <a:latin typeface="Helvetica Neue" panose="02000503000000020004" pitchFamily="2" charset="0"/>
            </a:endParaRPr>
          </a:p>
          <a:p>
            <a:pPr>
              <a:buFont typeface="+mj-lt"/>
              <a:buAutoNum type="arabicPeriod"/>
            </a:pPr>
            <a:r>
              <a:rPr lang="en-US" b="1">
                <a:effectLst/>
                <a:latin typeface="Helvetica Neue" panose="02000503000000020004" pitchFamily="2" charset="0"/>
              </a:rPr>
              <a:t>Cluster 2: Less Active Users Preferring Credit Card Purchases, Especially Installments</a:t>
            </a:r>
            <a:endParaRPr lang="en-US">
              <a:effectLst/>
              <a:latin typeface="Helvetica Neue" panose="02000503000000020004" pitchFamily="2" charset="0"/>
            </a:endParaRPr>
          </a:p>
          <a:p>
            <a:pPr>
              <a:buFont typeface="+mj-lt"/>
              <a:buAutoNum type="arabicPeriod"/>
            </a:pPr>
            <a:r>
              <a:rPr lang="en-US" b="1">
                <a:effectLst/>
                <a:latin typeface="Helvetica Neue" panose="02000503000000020004" pitchFamily="2" charset="0"/>
              </a:rPr>
              <a:t>Cluster 3: Revolvers Preferring Expensive Purchases</a:t>
            </a:r>
            <a:endParaRPr lang="en-US">
              <a:effectLst/>
              <a:latin typeface="Helvetica Neue" panose="02000503000000020004" pitchFamily="2" charset="0"/>
            </a:endParaRPr>
          </a:p>
          <a:p>
            <a:pPr>
              <a:buFont typeface="+mj-lt"/>
              <a:buAutoNum type="arabicPeriod"/>
            </a:pPr>
            <a:r>
              <a:rPr lang="en-US" b="1">
                <a:effectLst/>
                <a:latin typeface="Helvetica Neue" panose="02000503000000020004" pitchFamily="2" charset="0"/>
              </a:rPr>
              <a:t>Cluster 4: Less Active Users Preferring Full Repayment</a:t>
            </a:r>
            <a:endParaRPr lang="en-US">
              <a:effectLst/>
              <a:latin typeface="Helvetica Neue" panose="02000503000000020004" pitchFamily="2" charset="0"/>
            </a:endParaRPr>
          </a:p>
          <a:p>
            <a:pPr>
              <a:buFont typeface="+mj-lt"/>
              <a:buAutoNum type="arabicPeriod"/>
            </a:pPr>
            <a:r>
              <a:rPr lang="en-US" b="1">
                <a:effectLst/>
                <a:latin typeface="Helvetica Neue" panose="02000503000000020004" pitchFamily="2" charset="0"/>
              </a:rPr>
              <a:t>Cluster 5: Active Users Making Expensive Purchases, Repaying in Big Amounts</a:t>
            </a:r>
            <a:endParaRPr lang="en-US">
              <a:effectLst/>
              <a:latin typeface="Helvetica Neue" panose="02000503000000020004" pitchFamily="2" charset="0"/>
            </a:endParaRPr>
          </a:p>
          <a:p>
            <a:pPr>
              <a:buFont typeface="+mj-lt"/>
              <a:buAutoNum type="arabicPeriod"/>
            </a:pPr>
            <a:r>
              <a:rPr lang="en-US" b="1">
                <a:effectLst/>
                <a:latin typeface="Helvetica Neue" panose="02000503000000020004" pitchFamily="2" charset="0"/>
              </a:rPr>
              <a:t>Cluster 6: Max Payers Preferring Full Payment with Zero Tenure</a:t>
            </a:r>
            <a:endParaRPr lang="en-US">
              <a:effectLst/>
              <a:latin typeface="Helvetica Neue" panose="02000503000000020004" pitchFamily="2" charset="0"/>
            </a:endParaRPr>
          </a:p>
          <a:p>
            <a:pPr>
              <a:buFont typeface="+mj-lt"/>
              <a:buAutoNum type="arabicPeriod"/>
            </a:pPr>
            <a:r>
              <a:rPr lang="en-US" b="1">
                <a:effectLst/>
                <a:latin typeface="Helvetica Neue" panose="02000503000000020004" pitchFamily="2" charset="0"/>
              </a:rPr>
              <a:t>Cluster 7: Less Active Revolvers, Spending Small Amounts on Cheaper Products</a:t>
            </a:r>
            <a:endParaRPr lang="en-US">
              <a:effectLst/>
              <a:latin typeface="Helvetica Neue" panose="02000503000000020004" pitchFamily="2" charset="0"/>
            </a:endParaRPr>
          </a:p>
          <a:p>
            <a:pPr>
              <a:buFont typeface="+mj-lt"/>
              <a:buAutoNum type="arabicPeriod"/>
            </a:pPr>
            <a:r>
              <a:rPr lang="en-US" b="1">
                <a:effectLst/>
                <a:latin typeface="Helvetica Neue" panose="02000503000000020004" pitchFamily="2" charset="0"/>
              </a:rPr>
              <a:t>Cluster 8: Max Payers More Active in Purchases than Cluster 6</a:t>
            </a:r>
            <a:endParaRPr lang="en-US">
              <a:effectLst/>
              <a:latin typeface="Helvetica Neue" panose="02000503000000020004" pitchFamily="2" charset="0"/>
            </a:endParaRPr>
          </a:p>
          <a:p>
            <a:r>
              <a:rPr lang="en-US" b="1">
                <a:effectLst/>
                <a:latin typeface="Helvetica Neue" panose="02000503000000020004" pitchFamily="2" charset="0"/>
              </a:rPr>
              <a:t>Comparative Analysis:</a:t>
            </a:r>
            <a:endParaRPr lang="en-US">
              <a:effectLst/>
              <a:latin typeface="Helvetica Neue" panose="02000503000000020004" pitchFamily="2" charset="0"/>
            </a:endParaRPr>
          </a:p>
          <a:p>
            <a:pPr>
              <a:buFont typeface="Arial" panose="020B0604020202020204" pitchFamily="34" charset="0"/>
              <a:buChar char="•"/>
            </a:pPr>
            <a:r>
              <a:rPr lang="en-US" b="1">
                <a:effectLst/>
                <a:latin typeface="Helvetica Neue" panose="02000503000000020004" pitchFamily="2" charset="0"/>
              </a:rPr>
              <a:t>VEV Model:</a:t>
            </a:r>
            <a:r>
              <a:rPr lang="en-US">
                <a:effectLst/>
                <a:latin typeface="Helvetica Neue" panose="02000503000000020004" pitchFamily="2" charset="0"/>
              </a:rPr>
              <a:t> Identifies 5 clusters, providing detailed segmentation insights.</a:t>
            </a:r>
          </a:p>
          <a:p>
            <a:pPr>
              <a:buFont typeface="Arial" panose="020B0604020202020204" pitchFamily="34" charset="0"/>
              <a:buChar char="•"/>
            </a:pPr>
            <a:r>
              <a:rPr lang="en-US" b="1">
                <a:effectLst/>
                <a:latin typeface="Helvetica Neue" panose="02000503000000020004" pitchFamily="2" charset="0"/>
              </a:rPr>
              <a:t>CLARA:</a:t>
            </a:r>
            <a:r>
              <a:rPr lang="en-US">
                <a:effectLst/>
                <a:latin typeface="Helvetica Neue" panose="02000503000000020004" pitchFamily="2" charset="0"/>
              </a:rPr>
              <a:t> Offers a balanced view with 5 distinct user groups.</a:t>
            </a:r>
          </a:p>
          <a:p>
            <a:pPr>
              <a:buFont typeface="Arial" panose="020B0604020202020204" pitchFamily="34" charset="0"/>
              <a:buChar char="•"/>
            </a:pPr>
            <a:r>
              <a:rPr lang="en-US" b="1" err="1">
                <a:effectLst/>
                <a:latin typeface="Helvetica Neue" panose="02000503000000020004" pitchFamily="2" charset="0"/>
              </a:rPr>
              <a:t>HKmeans</a:t>
            </a:r>
            <a:r>
              <a:rPr lang="en-US" b="1">
                <a:effectLst/>
                <a:latin typeface="Helvetica Neue" panose="02000503000000020004" pitchFamily="2" charset="0"/>
              </a:rPr>
              <a:t> and Fuzzy Clustering:</a:t>
            </a:r>
            <a:r>
              <a:rPr lang="en-US">
                <a:effectLst/>
                <a:latin typeface="Helvetica Neue" panose="02000503000000020004" pitchFamily="2" charset="0"/>
              </a:rPr>
              <a:t> Provide a simpler segmentation with 2 groups.</a:t>
            </a:r>
          </a:p>
          <a:p>
            <a:r>
              <a:rPr lang="en-US" b="1">
                <a:effectLst/>
                <a:latin typeface="Helvetica Neue" panose="02000503000000020004" pitchFamily="2" charset="0"/>
              </a:rPr>
              <a:t>Summary:</a:t>
            </a:r>
            <a:endParaRPr lang="en-US">
              <a:effectLst/>
              <a:latin typeface="Helvetica Neue" panose="02000503000000020004" pitchFamily="2" charset="0"/>
            </a:endParaRPr>
          </a:p>
          <a:p>
            <a:pPr>
              <a:buFont typeface="Arial" panose="020B0604020202020204" pitchFamily="34" charset="0"/>
              <a:buChar char="•"/>
            </a:pPr>
            <a:r>
              <a:rPr lang="en-US" b="1">
                <a:effectLst/>
                <a:latin typeface="Helvetica Neue" panose="02000503000000020004" pitchFamily="2" charset="0"/>
              </a:rPr>
              <a:t>For Detailed Segmentation:</a:t>
            </a:r>
            <a:r>
              <a:rPr lang="en-US">
                <a:effectLst/>
                <a:latin typeface="Helvetica Neue" panose="02000503000000020004" pitchFamily="2" charset="0"/>
              </a:rPr>
              <a:t> The VEV model offers the most effective solution.</a:t>
            </a:r>
          </a:p>
          <a:p>
            <a:pPr>
              <a:buFont typeface="Arial" panose="020B0604020202020204" pitchFamily="34" charset="0"/>
              <a:buChar char="•"/>
            </a:pPr>
            <a:r>
              <a:rPr lang="en-US" b="1">
                <a:effectLst/>
                <a:latin typeface="Helvetica Neue" panose="02000503000000020004" pitchFamily="2" charset="0"/>
              </a:rPr>
              <a:t>For Balanced Insights:</a:t>
            </a:r>
            <a:r>
              <a:rPr lang="en-US">
                <a:effectLst/>
                <a:latin typeface="Helvetica Neue" panose="02000503000000020004" pitchFamily="2" charset="0"/>
              </a:rPr>
              <a:t> CLARA provides a good balance between granularity and simplicity with 5 groups.</a:t>
            </a:r>
          </a:p>
          <a:p>
            <a:pPr>
              <a:buFont typeface="Arial" panose="020B0604020202020204" pitchFamily="34" charset="0"/>
              <a:buChar char="•"/>
            </a:pPr>
            <a:r>
              <a:rPr lang="en-US" b="1">
                <a:effectLst/>
                <a:latin typeface="Helvetica Neue" panose="02000503000000020004" pitchFamily="2" charset="0"/>
              </a:rPr>
              <a:t>For Simplicity:</a:t>
            </a:r>
            <a:r>
              <a:rPr lang="en-US">
                <a:effectLst/>
                <a:latin typeface="Helvetica Neue" panose="02000503000000020004" pitchFamily="2" charset="0"/>
              </a:rPr>
              <a:t> </a:t>
            </a:r>
            <a:r>
              <a:rPr lang="en-US" err="1">
                <a:effectLst/>
                <a:latin typeface="Helvetica Neue" panose="02000503000000020004" pitchFamily="2" charset="0"/>
              </a:rPr>
              <a:t>HKmeans</a:t>
            </a:r>
            <a:r>
              <a:rPr lang="en-US">
                <a:effectLst/>
                <a:latin typeface="Helvetica Neue" panose="02000503000000020004" pitchFamily="2" charset="0"/>
              </a:rPr>
              <a:t> and Fuzzy clustering offer a simpler view with 2 groups.</a:t>
            </a:r>
          </a:p>
          <a:p>
            <a:endParaRPr lang="en-US"/>
          </a:p>
        </p:txBody>
      </p:sp>
      <p:sp>
        <p:nvSpPr>
          <p:cNvPr id="4" name="Slide Number Placeholder 3"/>
          <p:cNvSpPr>
            <a:spLocks noGrp="1"/>
          </p:cNvSpPr>
          <p:nvPr>
            <p:ph type="sldNum" sz="quarter" idx="5"/>
          </p:nvPr>
        </p:nvSpPr>
        <p:spPr/>
        <p:txBody>
          <a:bodyPr/>
          <a:lstStyle/>
          <a:p>
            <a:fld id="{6096619E-BCFB-324D-B09A-716B3BDB33DC}" type="slidenum">
              <a:rPr lang="en-US" smtClean="0"/>
              <a:t>26</a:t>
            </a:fld>
            <a:endParaRPr lang="en-US"/>
          </a:p>
        </p:txBody>
      </p:sp>
    </p:spTree>
    <p:extLst>
      <p:ext uri="{BB962C8B-B14F-4D97-AF65-F5344CB8AC3E}">
        <p14:creationId xmlns:p14="http://schemas.microsoft.com/office/powerpoint/2010/main" val="141639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1" i="0">
                <a:solidFill>
                  <a:srgbClr val="ECECEC"/>
                </a:solidFill>
                <a:effectLst/>
                <a:latin typeface="Söhne"/>
              </a:rPr>
            </a:br>
            <a:r>
              <a:rPr lang="en-US" b="1" i="0">
                <a:solidFill>
                  <a:srgbClr val="ECECEC"/>
                </a:solidFill>
                <a:effectLst/>
                <a:latin typeface="Söhne"/>
              </a:rPr>
              <a:t>Usage of CLARA:</a:t>
            </a:r>
            <a:endParaRPr lang="en-US" b="0" i="0">
              <a:solidFill>
                <a:srgbClr val="ECECEC"/>
              </a:solidFill>
              <a:effectLst/>
              <a:latin typeface="Söhne"/>
            </a:endParaRPr>
          </a:p>
          <a:p>
            <a:pPr algn="l"/>
            <a:r>
              <a:rPr lang="en-US" b="0" i="0">
                <a:solidFill>
                  <a:srgbClr val="ECECEC"/>
                </a:solidFill>
                <a:effectLst/>
                <a:latin typeface="Söhne"/>
              </a:rPr>
              <a:t>Given the dataset's size, CLARA (Clustering Large Applications) is chosen as the clustering algorithm. CLARA is an extension of PAM (Partitioning Around Medoids) specifically designed for large datasets. It employs a sampling approach to overcome computational and memory constraints. CLARA is preferred over hierarchical clustering methods due to its scalability.</a:t>
            </a:r>
          </a:p>
          <a:p>
            <a:endParaRPr lang="en-US"/>
          </a:p>
        </p:txBody>
      </p:sp>
      <p:sp>
        <p:nvSpPr>
          <p:cNvPr id="4" name="Slide Number Placeholder 3"/>
          <p:cNvSpPr>
            <a:spLocks noGrp="1"/>
          </p:cNvSpPr>
          <p:nvPr>
            <p:ph type="sldNum" sz="quarter" idx="5"/>
          </p:nvPr>
        </p:nvSpPr>
        <p:spPr/>
        <p:txBody>
          <a:bodyPr/>
          <a:lstStyle/>
          <a:p>
            <a:fld id="{6096619E-BCFB-324D-B09A-716B3BDB33DC}" type="slidenum">
              <a:rPr lang="en-US" smtClean="0"/>
              <a:t>11</a:t>
            </a:fld>
            <a:endParaRPr lang="en-US"/>
          </a:p>
        </p:txBody>
      </p:sp>
    </p:spTree>
    <p:extLst>
      <p:ext uri="{BB962C8B-B14F-4D97-AF65-F5344CB8AC3E}">
        <p14:creationId xmlns:p14="http://schemas.microsoft.com/office/powerpoint/2010/main" val="314750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CECEC"/>
                </a:solidFill>
                <a:effectLst/>
                <a:latin typeface="Söhne"/>
              </a:rPr>
              <a:t>Visualizations:</a:t>
            </a:r>
            <a:endParaRPr lang="en-US" b="0" i="0">
              <a:solidFill>
                <a:srgbClr val="ECECEC"/>
              </a:solidFill>
              <a:effectLst/>
              <a:latin typeface="Söhne"/>
            </a:endParaRPr>
          </a:p>
          <a:p>
            <a:pPr algn="l">
              <a:buFont typeface="Arial" panose="020B0604020202020204" pitchFamily="34" charset="0"/>
              <a:buChar char="•"/>
            </a:pPr>
            <a:r>
              <a:rPr lang="en-US" b="1" i="0">
                <a:solidFill>
                  <a:srgbClr val="ECECEC"/>
                </a:solidFill>
                <a:effectLst/>
                <a:latin typeface="Söhne"/>
              </a:rPr>
              <a:t>Six CLARA Algorithms:</a:t>
            </a:r>
            <a:r>
              <a:rPr lang="en-US" b="0" i="0">
                <a:solidFill>
                  <a:srgbClr val="ECECEC"/>
                </a:solidFill>
                <a:effectLst/>
                <a:latin typeface="Söhne"/>
              </a:rPr>
              <a:t> We run six CLARA algorithms with varying cluster numbers (K) to explore different </a:t>
            </a:r>
            <a:r>
              <a:rPr lang="en-US" b="0" i="0" err="1">
                <a:solidFill>
                  <a:srgbClr val="ECECEC"/>
                </a:solidFill>
                <a:effectLst/>
                <a:latin typeface="Söhne"/>
              </a:rPr>
              <a:t>partitionings</a:t>
            </a:r>
            <a:r>
              <a:rPr lang="en-US" b="0" i="0">
                <a:solidFill>
                  <a:srgbClr val="ECECEC"/>
                </a:solidFill>
                <a:effectLst/>
                <a:latin typeface="Söhne"/>
              </a:rPr>
              <a:t> of the data. Visualizing these partitions helps us understand how the clusters evolve with different K values.</a:t>
            </a:r>
          </a:p>
          <a:p>
            <a:pPr algn="l">
              <a:buFont typeface="Arial" panose="020B0604020202020204" pitchFamily="34" charset="0"/>
              <a:buChar char="•"/>
            </a:pPr>
            <a:r>
              <a:rPr lang="en-US" b="1" i="0">
                <a:solidFill>
                  <a:srgbClr val="ECECEC"/>
                </a:solidFill>
                <a:effectLst/>
                <a:latin typeface="Söhne"/>
              </a:rPr>
              <a:t>Elbow Method:</a:t>
            </a:r>
            <a:r>
              <a:rPr lang="en-US" b="0" i="0">
                <a:solidFill>
                  <a:srgbClr val="ECECEC"/>
                </a:solidFill>
                <a:effectLst/>
                <a:latin typeface="Söhne"/>
              </a:rPr>
              <a:t> The Elbow Method is utilized to determine the optimal number of clusters (k). By calculating the Total Within Sum of Squares (WSS) for different k values, we identify a bend or "elbow" where the reduction in WSS slows down significantly, suggesting the optimal k. In our analysis, k = 5 or 6 is suggested by the Elbow Method.</a:t>
            </a:r>
          </a:p>
          <a:p>
            <a:pPr algn="l">
              <a:buFont typeface="Arial" panose="020B0604020202020204" pitchFamily="34" charset="0"/>
              <a:buChar char="•"/>
            </a:pPr>
            <a:r>
              <a:rPr lang="en-US" b="1" i="0">
                <a:solidFill>
                  <a:srgbClr val="ECECEC"/>
                </a:solidFill>
                <a:effectLst/>
                <a:latin typeface="Söhne"/>
              </a:rPr>
              <a:t>Silhouette Method:</a:t>
            </a:r>
            <a:r>
              <a:rPr lang="en-US" b="0" i="0">
                <a:solidFill>
                  <a:srgbClr val="ECECEC"/>
                </a:solidFill>
                <a:effectLst/>
                <a:latin typeface="Söhne"/>
              </a:rPr>
              <a:t> The Silhouette Method is employed to assess the quality of clustering. It uses the average silhouette width, with higher values indicating better clustering. Our analysis indicates k = 4 as the optimal number of clusters based on the Silhouette Method.</a:t>
            </a:r>
          </a:p>
        </p:txBody>
      </p:sp>
      <p:sp>
        <p:nvSpPr>
          <p:cNvPr id="4" name="Slide Number Placeholder 3"/>
          <p:cNvSpPr>
            <a:spLocks noGrp="1"/>
          </p:cNvSpPr>
          <p:nvPr>
            <p:ph type="sldNum" sz="quarter" idx="5"/>
          </p:nvPr>
        </p:nvSpPr>
        <p:spPr/>
        <p:txBody>
          <a:bodyPr/>
          <a:lstStyle/>
          <a:p>
            <a:fld id="{6096619E-BCFB-324D-B09A-716B3BDB33DC}" type="slidenum">
              <a:rPr lang="en-US" smtClean="0"/>
              <a:t>12</a:t>
            </a:fld>
            <a:endParaRPr lang="en-US"/>
          </a:p>
        </p:txBody>
      </p:sp>
    </p:spTree>
    <p:extLst>
      <p:ext uri="{BB962C8B-B14F-4D97-AF65-F5344CB8AC3E}">
        <p14:creationId xmlns:p14="http://schemas.microsoft.com/office/powerpoint/2010/main" val="369431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CECEC"/>
                </a:solidFill>
                <a:effectLst/>
                <a:latin typeface="Söhne"/>
              </a:rPr>
              <a:t>Analysis:</a:t>
            </a:r>
            <a:endParaRPr lang="en-US" b="0" i="0">
              <a:solidFill>
                <a:srgbClr val="ECECEC"/>
              </a:solidFill>
              <a:effectLst/>
              <a:latin typeface="Söhne"/>
            </a:endParaRPr>
          </a:p>
          <a:p>
            <a:pPr algn="l">
              <a:buFont typeface="Arial" panose="020B0604020202020204" pitchFamily="34" charset="0"/>
              <a:buChar char="•"/>
            </a:pPr>
            <a:r>
              <a:rPr lang="en-US" b="1" i="0">
                <a:solidFill>
                  <a:srgbClr val="ECECEC"/>
                </a:solidFill>
                <a:effectLst/>
                <a:latin typeface="Söhne"/>
              </a:rPr>
              <a:t>Optimal Cluster Number Selection:</a:t>
            </a:r>
            <a:r>
              <a:rPr lang="en-US" b="0" i="0">
                <a:solidFill>
                  <a:srgbClr val="ECECEC"/>
                </a:solidFill>
                <a:effectLst/>
                <a:latin typeface="Söhne"/>
              </a:rPr>
              <a:t> Based on both the Elbow and Silhouette methods, we choose 5 as the optimal number of clusters for CLARA. This decision provides a balance between the two methods.</a:t>
            </a:r>
          </a:p>
          <a:p>
            <a:pPr algn="l">
              <a:buFont typeface="Arial" panose="020B0604020202020204" pitchFamily="34" charset="0"/>
              <a:buChar char="•"/>
            </a:pPr>
            <a:r>
              <a:rPr lang="en-US" b="1" i="0">
                <a:solidFill>
                  <a:srgbClr val="ECECEC"/>
                </a:solidFill>
                <a:effectLst/>
                <a:latin typeface="Söhne"/>
              </a:rPr>
              <a:t>Cluster Identification:</a:t>
            </a:r>
            <a:r>
              <a:rPr lang="en-US" b="0" i="0">
                <a:solidFill>
                  <a:srgbClr val="ECECEC"/>
                </a:solidFill>
                <a:effectLst/>
                <a:latin typeface="Söhne"/>
              </a:rPr>
              <a:t> Five distinct groups of credit card users are identified based on their behavior and transaction patterns: Infrequent Users, One-off Purchasers, Installment Purchasers, Max Payers, and Active Revolvers.</a:t>
            </a:r>
          </a:p>
          <a:p>
            <a:pPr algn="l">
              <a:buFont typeface="Arial" panose="020B0604020202020204" pitchFamily="34" charset="0"/>
              <a:buChar char="•"/>
            </a:pPr>
            <a:r>
              <a:rPr lang="en-US" b="1" i="0">
                <a:solidFill>
                  <a:srgbClr val="ECECEC"/>
                </a:solidFill>
                <a:effectLst/>
                <a:latin typeface="Söhne"/>
              </a:rPr>
              <a:t>Interpretation of Clusters:</a:t>
            </a:r>
            <a:r>
              <a:rPr lang="en-US" b="0" i="0">
                <a:solidFill>
                  <a:srgbClr val="ECECEC"/>
                </a:solidFill>
                <a:effectLst/>
                <a:latin typeface="Söhne"/>
              </a:rPr>
              <a:t> Each cluster exhibits unique characteristics, such as payment behavior, purchase patterns, and credit card usage frequency. These insights into customer segmentation can inform targeted marketing strategies or product offerings. Additionally, parallel coordinate plots visualize median variable values within each cluster, facilitating deeper interpretation of cluster characteristics.</a:t>
            </a:r>
          </a:p>
          <a:p>
            <a:endParaRPr lang="en-US"/>
          </a:p>
        </p:txBody>
      </p:sp>
      <p:sp>
        <p:nvSpPr>
          <p:cNvPr id="4" name="Slide Number Placeholder 3"/>
          <p:cNvSpPr>
            <a:spLocks noGrp="1"/>
          </p:cNvSpPr>
          <p:nvPr>
            <p:ph type="sldNum" sz="quarter" idx="5"/>
          </p:nvPr>
        </p:nvSpPr>
        <p:spPr/>
        <p:txBody>
          <a:bodyPr/>
          <a:lstStyle/>
          <a:p>
            <a:fld id="{6096619E-BCFB-324D-B09A-716B3BDB33DC}" type="slidenum">
              <a:rPr lang="en-US" smtClean="0"/>
              <a:t>13</a:t>
            </a:fld>
            <a:endParaRPr lang="en-US"/>
          </a:p>
        </p:txBody>
      </p:sp>
    </p:spTree>
    <p:extLst>
      <p:ext uri="{BB962C8B-B14F-4D97-AF65-F5344CB8AC3E}">
        <p14:creationId xmlns:p14="http://schemas.microsoft.com/office/powerpoint/2010/main" val="339703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96619E-BCFB-324D-B09A-716B3BDB33DC}" type="slidenum">
              <a:rPr lang="en-US" smtClean="0"/>
              <a:t>14</a:t>
            </a:fld>
            <a:endParaRPr lang="en-US"/>
          </a:p>
        </p:txBody>
      </p:sp>
    </p:spTree>
    <p:extLst>
      <p:ext uri="{BB962C8B-B14F-4D97-AF65-F5344CB8AC3E}">
        <p14:creationId xmlns:p14="http://schemas.microsoft.com/office/powerpoint/2010/main" val="50243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CECEC"/>
                </a:solidFill>
                <a:effectLst/>
                <a:latin typeface="Söhne"/>
              </a:rPr>
              <a:t>Analysis:</a:t>
            </a:r>
            <a:endParaRPr lang="en-US" b="0" i="0">
              <a:solidFill>
                <a:srgbClr val="ECECEC"/>
              </a:solidFill>
              <a:effectLst/>
              <a:latin typeface="Söhne"/>
            </a:endParaRPr>
          </a:p>
          <a:p>
            <a:pPr algn="l">
              <a:buFont typeface="Arial" panose="020B0604020202020204" pitchFamily="34" charset="0"/>
              <a:buChar char="•"/>
            </a:pPr>
            <a:r>
              <a:rPr lang="en-US" b="0" i="0">
                <a:solidFill>
                  <a:srgbClr val="ECECEC"/>
                </a:solidFill>
                <a:effectLst/>
                <a:latin typeface="Söhne"/>
              </a:rPr>
              <a:t>Both the Elbow and Silhouette methods suggest K = 2 as optimal for clustering.</a:t>
            </a:r>
          </a:p>
          <a:p>
            <a:pPr algn="l">
              <a:buFont typeface="Arial" panose="020B0604020202020204" pitchFamily="34" charset="0"/>
              <a:buChar char="•"/>
            </a:pPr>
            <a:r>
              <a:rPr lang="en-US" b="0" i="0">
                <a:solidFill>
                  <a:srgbClr val="ECECEC"/>
                </a:solidFill>
                <a:effectLst/>
                <a:latin typeface="Söhne"/>
              </a:rPr>
              <a:t>Cluster 1 (Less-active users) rarely use their credit cards, while Cluster 2 (Active users) frequently make purchases, especially one-off purchases.</a:t>
            </a:r>
          </a:p>
          <a:p>
            <a:endParaRPr lang="en-US"/>
          </a:p>
        </p:txBody>
      </p:sp>
      <p:sp>
        <p:nvSpPr>
          <p:cNvPr id="4" name="Slide Number Placeholder 3"/>
          <p:cNvSpPr>
            <a:spLocks noGrp="1"/>
          </p:cNvSpPr>
          <p:nvPr>
            <p:ph type="sldNum" sz="quarter" idx="5"/>
          </p:nvPr>
        </p:nvSpPr>
        <p:spPr/>
        <p:txBody>
          <a:bodyPr/>
          <a:lstStyle/>
          <a:p>
            <a:fld id="{6096619E-BCFB-324D-B09A-716B3BDB33DC}" type="slidenum">
              <a:rPr lang="en-US" smtClean="0"/>
              <a:t>16</a:t>
            </a:fld>
            <a:endParaRPr lang="en-US"/>
          </a:p>
        </p:txBody>
      </p:sp>
    </p:spTree>
    <p:extLst>
      <p:ext uri="{BB962C8B-B14F-4D97-AF65-F5344CB8AC3E}">
        <p14:creationId xmlns:p14="http://schemas.microsoft.com/office/powerpoint/2010/main" val="182806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CECEC"/>
                </a:solidFill>
                <a:effectLst/>
                <a:latin typeface="Söhne"/>
              </a:rPr>
              <a:t>Usage of Fuzzy Clustering:</a:t>
            </a:r>
          </a:p>
          <a:p>
            <a:pPr algn="l">
              <a:buFont typeface="Arial" panose="020B0604020202020204" pitchFamily="34" charset="0"/>
              <a:buChar char="•"/>
            </a:pPr>
            <a:r>
              <a:rPr lang="en-US" b="0" i="0">
                <a:solidFill>
                  <a:srgbClr val="ECECEC"/>
                </a:solidFill>
                <a:effectLst/>
                <a:latin typeface="Söhne"/>
              </a:rPr>
              <a:t>Fuzzy clustering provides a nuanced approach to clustering by assigning probabilities of belonging to each cluster rather than strict assignments.</a:t>
            </a:r>
          </a:p>
          <a:p>
            <a:pPr algn="l">
              <a:buFont typeface="Arial" panose="020B0604020202020204" pitchFamily="34" charset="0"/>
              <a:buChar char="•"/>
            </a:pPr>
            <a:r>
              <a:rPr lang="en-US" b="0" i="0">
                <a:solidFill>
                  <a:srgbClr val="ECECEC"/>
                </a:solidFill>
                <a:effectLst/>
                <a:latin typeface="Söhne"/>
              </a:rPr>
              <a:t>It is particularly useful in marketing analysis scenarios where users may exhibit overlapping behaviors across multiple clusters.</a:t>
            </a:r>
          </a:p>
          <a:p>
            <a:endParaRPr lang="en-US"/>
          </a:p>
        </p:txBody>
      </p:sp>
      <p:sp>
        <p:nvSpPr>
          <p:cNvPr id="4" name="Slide Number Placeholder 3"/>
          <p:cNvSpPr>
            <a:spLocks noGrp="1"/>
          </p:cNvSpPr>
          <p:nvPr>
            <p:ph type="sldNum" sz="quarter" idx="5"/>
          </p:nvPr>
        </p:nvSpPr>
        <p:spPr/>
        <p:txBody>
          <a:bodyPr/>
          <a:lstStyle/>
          <a:p>
            <a:fld id="{6096619E-BCFB-324D-B09A-716B3BDB33DC}" type="slidenum">
              <a:rPr lang="en-US" smtClean="0"/>
              <a:t>17</a:t>
            </a:fld>
            <a:endParaRPr lang="en-US"/>
          </a:p>
        </p:txBody>
      </p:sp>
    </p:spTree>
    <p:extLst>
      <p:ext uri="{BB962C8B-B14F-4D97-AF65-F5344CB8AC3E}">
        <p14:creationId xmlns:p14="http://schemas.microsoft.com/office/powerpoint/2010/main" val="3086044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CECEC"/>
                </a:solidFill>
                <a:effectLst/>
                <a:latin typeface="Söhne"/>
              </a:rPr>
              <a:t>Visualizations:</a:t>
            </a:r>
          </a:p>
          <a:p>
            <a:pPr algn="l">
              <a:buFont typeface="Arial" panose="020B0604020202020204" pitchFamily="34" charset="0"/>
              <a:buChar char="•"/>
            </a:pPr>
            <a:r>
              <a:rPr lang="en-US" b="0" i="0">
                <a:solidFill>
                  <a:srgbClr val="ECECEC"/>
                </a:solidFill>
                <a:effectLst/>
                <a:latin typeface="Söhne"/>
              </a:rPr>
              <a:t>Silhouette Width Explanation:</a:t>
            </a:r>
          </a:p>
          <a:p>
            <a:pPr marL="742950" lvl="1" indent="-285750" algn="l">
              <a:buFont typeface="Arial" panose="020B0604020202020204" pitchFamily="34" charset="0"/>
              <a:buChar char="•"/>
            </a:pPr>
            <a:r>
              <a:rPr lang="en-US" b="0" i="0">
                <a:solidFill>
                  <a:srgbClr val="ECECEC"/>
                </a:solidFill>
                <a:effectLst/>
                <a:latin typeface="Söhne"/>
              </a:rPr>
              <a:t>Silhouette width (Si) assesses clustering quality, with values ranging from 1 to -1.</a:t>
            </a:r>
          </a:p>
          <a:p>
            <a:pPr marL="742950" lvl="1" indent="-285750" algn="l">
              <a:buFont typeface="Arial" panose="020B0604020202020204" pitchFamily="34" charset="0"/>
              <a:buChar char="•"/>
            </a:pPr>
            <a:r>
              <a:rPr lang="en-US" b="0" i="0">
                <a:solidFill>
                  <a:srgbClr val="ECECEC"/>
                </a:solidFill>
                <a:effectLst/>
                <a:latin typeface="Söhne"/>
              </a:rPr>
              <a:t>High Si values indicate well-clustered points, while negative values suggest potential misclassifications.</a:t>
            </a:r>
          </a:p>
          <a:p>
            <a:pPr algn="l">
              <a:buFont typeface="Arial" panose="020B0604020202020204" pitchFamily="34" charset="0"/>
              <a:buChar char="•"/>
            </a:pPr>
            <a:r>
              <a:rPr lang="en-US" b="0" i="0">
                <a:solidFill>
                  <a:srgbClr val="ECECEC"/>
                </a:solidFill>
                <a:effectLst/>
                <a:latin typeface="Söhne"/>
              </a:rPr>
              <a:t>Silhouette Plot Analysis:</a:t>
            </a:r>
          </a:p>
          <a:p>
            <a:pPr marL="742950" lvl="1" indent="-285750" algn="l">
              <a:buFont typeface="Arial" panose="020B0604020202020204" pitchFamily="34" charset="0"/>
              <a:buChar char="•"/>
            </a:pPr>
            <a:r>
              <a:rPr lang="en-US" b="0" i="0">
                <a:solidFill>
                  <a:srgbClr val="ECECEC"/>
                </a:solidFill>
                <a:effectLst/>
                <a:latin typeface="Söhne"/>
              </a:rPr>
              <a:t>The silhouette plot for Fuzzy clustering shows generally low silhouette levels across all clusters, indicating clustering quality issues.</a:t>
            </a:r>
          </a:p>
          <a:p>
            <a:pPr marL="742950" lvl="1" indent="-285750" algn="l">
              <a:buFont typeface="Arial" panose="020B0604020202020204" pitchFamily="34" charset="0"/>
              <a:buChar char="•"/>
            </a:pPr>
            <a:r>
              <a:rPr lang="en-US" b="0" i="0">
                <a:solidFill>
                  <a:srgbClr val="ECECEC"/>
                </a:solidFill>
                <a:effectLst/>
                <a:latin typeface="Söhne"/>
              </a:rPr>
              <a:t>Presence of noise suggests caution in interpreting results from this plot.</a:t>
            </a:r>
          </a:p>
          <a:p>
            <a:endParaRPr lang="en-US"/>
          </a:p>
        </p:txBody>
      </p:sp>
      <p:sp>
        <p:nvSpPr>
          <p:cNvPr id="4" name="Slide Number Placeholder 3"/>
          <p:cNvSpPr>
            <a:spLocks noGrp="1"/>
          </p:cNvSpPr>
          <p:nvPr>
            <p:ph type="sldNum" sz="quarter" idx="5"/>
          </p:nvPr>
        </p:nvSpPr>
        <p:spPr/>
        <p:txBody>
          <a:bodyPr/>
          <a:lstStyle/>
          <a:p>
            <a:fld id="{6096619E-BCFB-324D-B09A-716B3BDB33DC}" type="slidenum">
              <a:rPr lang="en-US" smtClean="0"/>
              <a:t>18</a:t>
            </a:fld>
            <a:endParaRPr lang="en-US"/>
          </a:p>
        </p:txBody>
      </p:sp>
    </p:spTree>
    <p:extLst>
      <p:ext uri="{BB962C8B-B14F-4D97-AF65-F5344CB8AC3E}">
        <p14:creationId xmlns:p14="http://schemas.microsoft.com/office/powerpoint/2010/main" val="2387669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CECEC"/>
                </a:solidFill>
                <a:effectLst/>
                <a:latin typeface="Söhne"/>
              </a:rPr>
              <a:t>Analysis:</a:t>
            </a:r>
          </a:p>
          <a:p>
            <a:pPr algn="l">
              <a:buFont typeface="Arial" panose="020B0604020202020204" pitchFamily="34" charset="0"/>
              <a:buChar char="•"/>
            </a:pPr>
            <a:r>
              <a:rPr lang="en-US" b="0" i="0">
                <a:solidFill>
                  <a:srgbClr val="ECECEC"/>
                </a:solidFill>
                <a:effectLst/>
                <a:latin typeface="Söhne"/>
              </a:rPr>
              <a:t>Comparison with Hierarchical K-means:</a:t>
            </a:r>
          </a:p>
          <a:p>
            <a:pPr marL="742950" lvl="1" indent="-285750" algn="l">
              <a:buFont typeface="Arial" panose="020B0604020202020204" pitchFamily="34" charset="0"/>
              <a:buChar char="•"/>
            </a:pPr>
            <a:r>
              <a:rPr lang="en-US" b="0" i="0">
                <a:solidFill>
                  <a:srgbClr val="ECECEC"/>
                </a:solidFill>
                <a:effectLst/>
                <a:latin typeface="Söhne"/>
              </a:rPr>
              <a:t>Fuzzy clustering with 2 clusters aligns with Hierarchical K-means, grouping users into less-active and active categories.</a:t>
            </a:r>
          </a:p>
          <a:p>
            <a:pPr marL="742950" lvl="1" indent="-285750" algn="l">
              <a:buFont typeface="Arial" panose="020B0604020202020204" pitchFamily="34" charset="0"/>
              <a:buChar char="•"/>
            </a:pPr>
            <a:r>
              <a:rPr lang="en-US" b="0" i="0">
                <a:solidFill>
                  <a:srgbClr val="ECECEC"/>
                </a:solidFill>
                <a:effectLst/>
                <a:latin typeface="Söhne"/>
              </a:rPr>
              <a:t>Differences include a stronger preference for cash in advance in Cluster 1 and a higher popularity of installment purchases in Cluster 2.</a:t>
            </a:r>
          </a:p>
          <a:p>
            <a:pPr marL="742950" lvl="1" indent="-285750" algn="l">
              <a:buFont typeface="Arial" panose="020B0604020202020204" pitchFamily="34" charset="0"/>
              <a:buChar char="•"/>
            </a:pPr>
            <a:r>
              <a:rPr lang="en-US" b="0" i="0">
                <a:solidFill>
                  <a:srgbClr val="ECECEC"/>
                </a:solidFill>
                <a:effectLst/>
                <a:latin typeface="Söhne"/>
              </a:rPr>
              <a:t>Both methods highlight Cluster 2's tendency towards full repayment over minimum payments, despite differences in cluster composition.</a:t>
            </a:r>
          </a:p>
        </p:txBody>
      </p:sp>
      <p:sp>
        <p:nvSpPr>
          <p:cNvPr id="4" name="Slide Number Placeholder 3"/>
          <p:cNvSpPr>
            <a:spLocks noGrp="1"/>
          </p:cNvSpPr>
          <p:nvPr>
            <p:ph type="sldNum" sz="quarter" idx="5"/>
          </p:nvPr>
        </p:nvSpPr>
        <p:spPr/>
        <p:txBody>
          <a:bodyPr/>
          <a:lstStyle/>
          <a:p>
            <a:fld id="{6096619E-BCFB-324D-B09A-716B3BDB33DC}" type="slidenum">
              <a:rPr lang="en-US" smtClean="0"/>
              <a:t>19</a:t>
            </a:fld>
            <a:endParaRPr lang="en-US"/>
          </a:p>
        </p:txBody>
      </p:sp>
    </p:spTree>
    <p:extLst>
      <p:ext uri="{BB962C8B-B14F-4D97-AF65-F5344CB8AC3E}">
        <p14:creationId xmlns:p14="http://schemas.microsoft.com/office/powerpoint/2010/main" val="211946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D583-7A64-1A53-4ECA-B0DA1778E3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795106-CC37-71EA-1AB6-277BD3357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E5916A-0825-092B-9744-1BD5664712CC}"/>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5" name="Footer Placeholder 4">
            <a:extLst>
              <a:ext uri="{FF2B5EF4-FFF2-40B4-BE49-F238E27FC236}">
                <a16:creationId xmlns:a16="http://schemas.microsoft.com/office/drawing/2014/main" id="{788DE367-1EA5-C3EC-500D-0462DD70F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90FA9F-956F-C516-6F39-C93F76933865}"/>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180126197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45E9-E094-9FDF-6FF2-EA1847107B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8712B1-D9C9-B0C6-8EBE-1364F98510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76DB7-7076-D31C-E8A0-587B558E5E17}"/>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5" name="Footer Placeholder 4">
            <a:extLst>
              <a:ext uri="{FF2B5EF4-FFF2-40B4-BE49-F238E27FC236}">
                <a16:creationId xmlns:a16="http://schemas.microsoft.com/office/drawing/2014/main" id="{1F1B671F-FF76-F34F-858A-5A7A6EF55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335AA-E4DD-E382-74E2-0516675D3D95}"/>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22168731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4A1F3C-39EE-A58A-8E18-4D050E0426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054287-B452-8858-1975-F1513E7B0B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5DEE7-54D9-A775-19BF-9A3F8BB25901}"/>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5" name="Footer Placeholder 4">
            <a:extLst>
              <a:ext uri="{FF2B5EF4-FFF2-40B4-BE49-F238E27FC236}">
                <a16:creationId xmlns:a16="http://schemas.microsoft.com/office/drawing/2014/main" id="{4B539FEF-1CE4-ABBD-266F-EFF4775E7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6E4C5-C198-062C-11CF-16A36B84A677}"/>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244391074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97FA-8BBD-15C4-6243-1605E206C9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90CDD-95C6-DFEA-4312-3F4DCB3221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FE266-17AF-6A90-3D2B-D2CCC7821EB8}"/>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5" name="Footer Placeholder 4">
            <a:extLst>
              <a:ext uri="{FF2B5EF4-FFF2-40B4-BE49-F238E27FC236}">
                <a16:creationId xmlns:a16="http://schemas.microsoft.com/office/drawing/2014/main" id="{6BF93947-0052-8A52-06CA-F24FCA125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575C7-C5DE-511C-3853-D2D69D1B559C}"/>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281359767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A674-C435-B286-FBC1-AF5045622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8F59BB-8F34-2C38-2F88-AB1F4F9095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F4A5D0-FDB9-4D68-777F-29CDB9526886}"/>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5" name="Footer Placeholder 4">
            <a:extLst>
              <a:ext uri="{FF2B5EF4-FFF2-40B4-BE49-F238E27FC236}">
                <a16:creationId xmlns:a16="http://schemas.microsoft.com/office/drawing/2014/main" id="{9476D6ED-4222-EE34-B0D8-C64DA7004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D3610-7E34-DEEF-6B0C-7CBBFE09B788}"/>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351229411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E18B-E469-1279-E0A3-B9DD63B5D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B2BE1-1C8E-6587-3E94-A4F36C8DBC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154AFA-7CEE-E6E6-9DDE-EAB462B541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C717FE-1CC4-83DA-A846-9117EE6F4FC7}"/>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6" name="Footer Placeholder 5">
            <a:extLst>
              <a:ext uri="{FF2B5EF4-FFF2-40B4-BE49-F238E27FC236}">
                <a16:creationId xmlns:a16="http://schemas.microsoft.com/office/drawing/2014/main" id="{9D9D6522-E1FC-7D7C-6BAF-38FFF642A2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6BDAF8-614F-7124-FAEE-79F49583FD74}"/>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35993999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B932-681E-2AF2-8762-24D055FB0B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0BED48-7F0E-1489-20D9-D490CDF7EB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8AFB5B-E253-55BD-1469-BCF46E978D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07B75B-EFFA-CBAC-CA6C-E4607F2784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62A452-72E4-5832-8401-63A09A7D19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9C9767-8F80-5DD1-3E06-4AC436F3A7F2}"/>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8" name="Footer Placeholder 7">
            <a:extLst>
              <a:ext uri="{FF2B5EF4-FFF2-40B4-BE49-F238E27FC236}">
                <a16:creationId xmlns:a16="http://schemas.microsoft.com/office/drawing/2014/main" id="{DFA087DA-F683-DC2E-CED5-77113F39C8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138A86-68C5-69E0-6827-983D66A3BF7C}"/>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332698311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5BAC-71BF-E01E-B0D0-822A1B4708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5B4BE9-DEC3-F1A1-F8C0-2E7007782AED}"/>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4" name="Footer Placeholder 3">
            <a:extLst>
              <a:ext uri="{FF2B5EF4-FFF2-40B4-BE49-F238E27FC236}">
                <a16:creationId xmlns:a16="http://schemas.microsoft.com/office/drawing/2014/main" id="{3423B503-CC7F-C7EE-2E01-DF83967FFB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D8E9B-720A-0A17-7C9B-90393F0E2C5F}"/>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71091587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403E86-59D0-9AFD-0689-D296AA539B6E}"/>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3" name="Footer Placeholder 2">
            <a:extLst>
              <a:ext uri="{FF2B5EF4-FFF2-40B4-BE49-F238E27FC236}">
                <a16:creationId xmlns:a16="http://schemas.microsoft.com/office/drawing/2014/main" id="{44E754C4-7AE0-9555-79C3-131CF0CE47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877CD7-F154-D7D5-8759-CCE41BB9DEF1}"/>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40406717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200C-3A14-4C45-98B2-0D0E70F26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87D740-370D-F6FE-8B12-3EE5A9A37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2E2AFC-6B65-A0D9-FDAC-382D3EAE3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ACC27-CAC3-79E1-F569-FF57F302D6A3}"/>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6" name="Footer Placeholder 5">
            <a:extLst>
              <a:ext uri="{FF2B5EF4-FFF2-40B4-BE49-F238E27FC236}">
                <a16:creationId xmlns:a16="http://schemas.microsoft.com/office/drawing/2014/main" id="{D74CD4CB-D326-3F6B-26B8-6B54AE132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D724E-E409-DD19-EB69-C0848FDE5CB7}"/>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331586324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69816-E14A-8E6E-B49F-9621C10DFA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E7BFC3-DD31-AD5F-74A9-176271FDE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89C384-AA96-37BA-0B1A-EFBFE65F8F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596244-22C5-5651-7E90-DBBE3A234B88}"/>
              </a:ext>
            </a:extLst>
          </p:cNvPr>
          <p:cNvSpPr>
            <a:spLocks noGrp="1"/>
          </p:cNvSpPr>
          <p:nvPr>
            <p:ph type="dt" sz="half" idx="10"/>
          </p:nvPr>
        </p:nvSpPr>
        <p:spPr/>
        <p:txBody>
          <a:bodyPr/>
          <a:lstStyle/>
          <a:p>
            <a:fld id="{3A4BE2DB-3A9B-5043-9869-98C5FB0B95DF}" type="datetimeFigureOut">
              <a:rPr lang="en-US" smtClean="0"/>
              <a:t>5/1/2024</a:t>
            </a:fld>
            <a:endParaRPr lang="en-US"/>
          </a:p>
        </p:txBody>
      </p:sp>
      <p:sp>
        <p:nvSpPr>
          <p:cNvPr id="6" name="Footer Placeholder 5">
            <a:extLst>
              <a:ext uri="{FF2B5EF4-FFF2-40B4-BE49-F238E27FC236}">
                <a16:creationId xmlns:a16="http://schemas.microsoft.com/office/drawing/2014/main" id="{755C6CE2-0FC7-6A56-D5F3-87735345C2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53AEAE-F3EE-7E43-E3FD-A90087192140}"/>
              </a:ext>
            </a:extLst>
          </p:cNvPr>
          <p:cNvSpPr>
            <a:spLocks noGrp="1"/>
          </p:cNvSpPr>
          <p:nvPr>
            <p:ph type="sldNum" sz="quarter" idx="12"/>
          </p:nvPr>
        </p:nvSpPr>
        <p:spPr/>
        <p:txBody>
          <a:bodyPr/>
          <a:lstStyle/>
          <a:p>
            <a:fld id="{7F67A843-011B-ED44-A58B-A115CC784188}" type="slidenum">
              <a:rPr lang="en-US" smtClean="0"/>
              <a:t>‹#›</a:t>
            </a:fld>
            <a:endParaRPr lang="en-US"/>
          </a:p>
        </p:txBody>
      </p:sp>
    </p:spTree>
    <p:extLst>
      <p:ext uri="{BB962C8B-B14F-4D97-AF65-F5344CB8AC3E}">
        <p14:creationId xmlns:p14="http://schemas.microsoft.com/office/powerpoint/2010/main" val="7235458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7EDB03-A6E1-CFB3-DC33-CB45930348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25468E-367A-1B7D-186F-8C7CE4A998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D81D8-4A52-B0AC-381D-FC01D6DAD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4BE2DB-3A9B-5043-9869-98C5FB0B95DF}" type="datetimeFigureOut">
              <a:rPr lang="en-US" smtClean="0"/>
              <a:t>5/1/2024</a:t>
            </a:fld>
            <a:endParaRPr lang="en-US"/>
          </a:p>
        </p:txBody>
      </p:sp>
      <p:sp>
        <p:nvSpPr>
          <p:cNvPr id="5" name="Footer Placeholder 4">
            <a:extLst>
              <a:ext uri="{FF2B5EF4-FFF2-40B4-BE49-F238E27FC236}">
                <a16:creationId xmlns:a16="http://schemas.microsoft.com/office/drawing/2014/main" id="{B7E70684-BB44-80B4-9914-8E2EEE272A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B1064D1-7990-5FC0-5394-97885138F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67A843-011B-ED44-A58B-A115CC784188}" type="slidenum">
              <a:rPr lang="en-US" smtClean="0"/>
              <a:t>‹#›</a:t>
            </a:fld>
            <a:endParaRPr lang="en-US"/>
          </a:p>
        </p:txBody>
      </p:sp>
    </p:spTree>
    <p:extLst>
      <p:ext uri="{BB962C8B-B14F-4D97-AF65-F5344CB8AC3E}">
        <p14:creationId xmlns:p14="http://schemas.microsoft.com/office/powerpoint/2010/main" val="1261055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B9C56-CD82-58A2-75E4-0A0297A72B96}"/>
              </a:ext>
            </a:extLst>
          </p:cNvPr>
          <p:cNvSpPr>
            <a:spLocks noGrp="1"/>
          </p:cNvSpPr>
          <p:nvPr>
            <p:ph type="ctrTitle"/>
          </p:nvPr>
        </p:nvSpPr>
        <p:spPr>
          <a:xfrm>
            <a:off x="640080" y="329184"/>
            <a:ext cx="6894576" cy="1783080"/>
          </a:xfrm>
        </p:spPr>
        <p:txBody>
          <a:bodyPr vert="horz" lIns="91440" tIns="45720" rIns="91440" bIns="45720" rtlCol="0" anchor="b">
            <a:normAutofit/>
          </a:bodyPr>
          <a:lstStyle/>
          <a:p>
            <a:pPr algn="l"/>
            <a:r>
              <a:rPr lang="en-US" sz="5000"/>
              <a:t>Credit Card Clustering for Market Segmentation</a:t>
            </a:r>
          </a:p>
        </p:txBody>
      </p:sp>
      <p:sp>
        <p:nvSpPr>
          <p:cNvPr id="3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F8B160B-91E5-4DFA-4FBB-BB9205F630C3}"/>
              </a:ext>
            </a:extLst>
          </p:cNvPr>
          <p:cNvSpPr>
            <a:spLocks noGrp="1"/>
          </p:cNvSpPr>
          <p:nvPr>
            <p:ph type="subTitle" idx="1"/>
          </p:nvPr>
        </p:nvSpPr>
        <p:spPr>
          <a:xfrm>
            <a:off x="640080" y="2706624"/>
            <a:ext cx="6894576" cy="3483864"/>
          </a:xfrm>
        </p:spPr>
        <p:txBody>
          <a:bodyPr vert="horz" lIns="91440" tIns="45720" rIns="91440" bIns="45720" rtlCol="0">
            <a:normAutofit/>
          </a:bodyPr>
          <a:lstStyle/>
          <a:p>
            <a:pPr indent="-228600" algn="l">
              <a:buFont typeface="Arial" panose="020B0604020202020204" pitchFamily="34" charset="0"/>
              <a:buChar char="•"/>
            </a:pPr>
            <a:r>
              <a:rPr lang="en-US" sz="2200" b="1" i="0" u="none" strike="noStrike">
                <a:effectLst/>
              </a:rPr>
              <a:t>Group 3</a:t>
            </a:r>
          </a:p>
          <a:p>
            <a:pPr indent="-228600" algn="l">
              <a:buFont typeface="Arial" panose="020B0604020202020204" pitchFamily="34" charset="0"/>
              <a:buChar char="•"/>
            </a:pPr>
            <a:r>
              <a:rPr lang="en-US" sz="2200" b="0" i="0" u="none" strike="noStrike">
                <a:effectLst/>
              </a:rPr>
              <a:t>Hasaranga Jayathilake</a:t>
            </a:r>
          </a:p>
          <a:p>
            <a:pPr indent="-228600" algn="l">
              <a:buFont typeface="Arial" panose="020B0604020202020204" pitchFamily="34" charset="0"/>
              <a:buChar char="•"/>
            </a:pPr>
            <a:r>
              <a:rPr lang="en-US" sz="2200" b="0" i="0" u="none" strike="noStrike">
                <a:effectLst/>
              </a:rPr>
              <a:t>Mansi Sudhirbhai Joshi</a:t>
            </a:r>
            <a:endParaRPr lang="en-US" sz="2200" u="sng" strike="noStrike"/>
          </a:p>
          <a:p>
            <a:pPr indent="-228600" algn="l">
              <a:buFont typeface="Arial" panose="020B0604020202020204" pitchFamily="34" charset="0"/>
              <a:buChar char="•"/>
            </a:pPr>
            <a:r>
              <a:rPr lang="en-US" sz="2200" b="0" i="0">
                <a:effectLst/>
              </a:rPr>
              <a:t>Sri Naga Venkata Vijay Kumar Pulavarthi</a:t>
            </a:r>
          </a:p>
          <a:p>
            <a:pPr indent="-228600" algn="l">
              <a:buFont typeface="Arial" panose="020B0604020202020204" pitchFamily="34" charset="0"/>
              <a:buChar char="•"/>
            </a:pPr>
            <a:r>
              <a:rPr lang="en-US" sz="2200"/>
              <a:t>Srilekha Nampelli</a:t>
            </a:r>
          </a:p>
        </p:txBody>
      </p:sp>
      <p:pic>
        <p:nvPicPr>
          <p:cNvPr id="6" name="Picture 5" descr="A stack of credit cards&#10;&#10;Description automatically generated">
            <a:extLst>
              <a:ext uri="{FF2B5EF4-FFF2-40B4-BE49-F238E27FC236}">
                <a16:creationId xmlns:a16="http://schemas.microsoft.com/office/drawing/2014/main" id="{948EA14B-329B-4A2F-B4D0-860A0D4CC5F2}"/>
              </a:ext>
            </a:extLst>
          </p:cNvPr>
          <p:cNvPicPr>
            <a:picLocks noChangeAspect="1"/>
          </p:cNvPicPr>
          <p:nvPr/>
        </p:nvPicPr>
        <p:blipFill>
          <a:blip r:embed="rId2"/>
          <a:stretch>
            <a:fillRect/>
          </a:stretch>
        </p:blipFill>
        <p:spPr>
          <a:xfrm>
            <a:off x="8215988" y="329183"/>
            <a:ext cx="3309919" cy="3429969"/>
          </a:xfrm>
          <a:prstGeom prst="rect">
            <a:avLst/>
          </a:prstGeom>
        </p:spPr>
      </p:pic>
      <p:pic>
        <p:nvPicPr>
          <p:cNvPr id="4" name="Picture 3">
            <a:extLst>
              <a:ext uri="{FF2B5EF4-FFF2-40B4-BE49-F238E27FC236}">
                <a16:creationId xmlns:a16="http://schemas.microsoft.com/office/drawing/2014/main" id="{C3440228-661E-E618-50F3-7D92C8FB601C}"/>
              </a:ext>
            </a:extLst>
          </p:cNvPr>
          <p:cNvPicPr>
            <a:picLocks noChangeAspect="1"/>
          </p:cNvPicPr>
          <p:nvPr/>
        </p:nvPicPr>
        <p:blipFill>
          <a:blip r:embed="rId3"/>
          <a:stretch>
            <a:fillRect/>
          </a:stretch>
        </p:blipFill>
        <p:spPr>
          <a:xfrm>
            <a:off x="7863840" y="4483026"/>
            <a:ext cx="3995928" cy="1368605"/>
          </a:xfrm>
          <a:prstGeom prst="rect">
            <a:avLst/>
          </a:prstGeom>
        </p:spPr>
      </p:pic>
      <p:sp>
        <p:nvSpPr>
          <p:cNvPr id="5" name="Slide Number Placeholder 4">
            <a:extLst>
              <a:ext uri="{FF2B5EF4-FFF2-40B4-BE49-F238E27FC236}">
                <a16:creationId xmlns:a16="http://schemas.microsoft.com/office/drawing/2014/main" id="{7C581C8E-C13D-93FA-5396-FD9AA136BE0E}"/>
              </a:ext>
            </a:extLst>
          </p:cNvPr>
          <p:cNvSpPr>
            <a:spLocks noGrp="1"/>
          </p:cNvSpPr>
          <p:nvPr>
            <p:ph type="sldNum" sz="quarter" idx="12"/>
          </p:nvPr>
        </p:nvSpPr>
        <p:spPr/>
        <p:txBody>
          <a:bodyPr/>
          <a:lstStyle/>
          <a:p>
            <a:fld id="{7F67A843-011B-ED44-A58B-A115CC784188}" type="slidenum">
              <a:rPr lang="en-US" smtClean="0"/>
              <a:t>1</a:t>
            </a:fld>
            <a:endParaRPr lang="en-US"/>
          </a:p>
        </p:txBody>
      </p:sp>
    </p:spTree>
    <p:extLst>
      <p:ext uri="{BB962C8B-B14F-4D97-AF65-F5344CB8AC3E}">
        <p14:creationId xmlns:p14="http://schemas.microsoft.com/office/powerpoint/2010/main" val="3265007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73B95-6EE3-DBA1-B9B9-135B7073C4AD}"/>
              </a:ext>
            </a:extLst>
          </p:cNvPr>
          <p:cNvSpPr>
            <a:spLocks noGrp="1"/>
          </p:cNvSpPr>
          <p:nvPr>
            <p:ph type="title"/>
          </p:nvPr>
        </p:nvSpPr>
        <p:spPr>
          <a:xfrm>
            <a:off x="630936" y="502920"/>
            <a:ext cx="3419856" cy="1463040"/>
          </a:xfrm>
        </p:spPr>
        <p:txBody>
          <a:bodyPr anchor="ctr">
            <a:normAutofit/>
          </a:bodyPr>
          <a:lstStyle/>
          <a:p>
            <a:pPr>
              <a:spcBef>
                <a:spcPts val="0"/>
              </a:spcBef>
            </a:pPr>
            <a:r>
              <a:rPr lang="en-US" sz="3400">
                <a:latin typeface="Times New Roman"/>
                <a:cs typeface="Arial"/>
              </a:rPr>
              <a:t>Cluster Tendency Assessment</a:t>
            </a:r>
            <a:endParaRPr lang="en-US" sz="3400">
              <a:latin typeface="Times New Roman"/>
              <a:cs typeface="Times New Roman"/>
            </a:endParaRPr>
          </a:p>
        </p:txBody>
      </p:sp>
      <p:sp>
        <p:nvSpPr>
          <p:cNvPr id="4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omputer code&#10;&#10;Description automatically generated">
            <a:extLst>
              <a:ext uri="{FF2B5EF4-FFF2-40B4-BE49-F238E27FC236}">
                <a16:creationId xmlns:a16="http://schemas.microsoft.com/office/drawing/2014/main" id="{0248500F-4E7F-DDC4-9157-DE0E8E289113}"/>
              </a:ext>
            </a:extLst>
          </p:cNvPr>
          <p:cNvPicPr>
            <a:picLocks noChangeAspect="1"/>
          </p:cNvPicPr>
          <p:nvPr/>
        </p:nvPicPr>
        <p:blipFill rotWithShape="1">
          <a:blip r:embed="rId2"/>
          <a:srcRect r="15948" b="1"/>
          <a:stretch/>
        </p:blipFill>
        <p:spPr>
          <a:xfrm>
            <a:off x="638957" y="3071863"/>
            <a:ext cx="10917936" cy="3279814"/>
          </a:xfrm>
          <a:prstGeom prst="rect">
            <a:avLst/>
          </a:prstGeom>
        </p:spPr>
      </p:pic>
      <p:sp>
        <p:nvSpPr>
          <p:cNvPr id="4" name="Slide Number Placeholder 3">
            <a:extLst>
              <a:ext uri="{FF2B5EF4-FFF2-40B4-BE49-F238E27FC236}">
                <a16:creationId xmlns:a16="http://schemas.microsoft.com/office/drawing/2014/main" id="{54A8927B-CFA4-8879-5262-7F064A26470C}"/>
              </a:ext>
            </a:extLst>
          </p:cNvPr>
          <p:cNvSpPr>
            <a:spLocks noGrp="1"/>
          </p:cNvSpPr>
          <p:nvPr>
            <p:ph type="sldNum" sz="quarter" idx="12"/>
          </p:nvPr>
        </p:nvSpPr>
        <p:spPr>
          <a:xfrm>
            <a:off x="8610600" y="6356350"/>
            <a:ext cx="2743200" cy="365125"/>
          </a:xfrm>
        </p:spPr>
        <p:txBody>
          <a:bodyPr>
            <a:normAutofit/>
          </a:bodyPr>
          <a:lstStyle/>
          <a:p>
            <a:pPr>
              <a:spcAft>
                <a:spcPts val="600"/>
              </a:spcAft>
            </a:pPr>
            <a:fld id="{7F67A843-011B-ED44-A58B-A115CC784188}" type="slidenum">
              <a:rPr lang="en-US"/>
              <a:pPr>
                <a:spcAft>
                  <a:spcPts val="600"/>
                </a:spcAft>
              </a:pPr>
              <a:t>10</a:t>
            </a:fld>
            <a:endParaRPr lang="en-US"/>
          </a:p>
        </p:txBody>
      </p:sp>
      <p:graphicFrame>
        <p:nvGraphicFramePr>
          <p:cNvPr id="6" name="Content Placeholder 2">
            <a:extLst>
              <a:ext uri="{FF2B5EF4-FFF2-40B4-BE49-F238E27FC236}">
                <a16:creationId xmlns:a16="http://schemas.microsoft.com/office/drawing/2014/main" id="{F0EFE232-5108-62CC-658B-21994E1D4B17}"/>
              </a:ext>
            </a:extLst>
          </p:cNvPr>
          <p:cNvGraphicFramePr>
            <a:graphicFrameLocks noGrp="1"/>
          </p:cNvGraphicFramePr>
          <p:nvPr>
            <p:ph idx="1"/>
            <p:extLst>
              <p:ext uri="{D42A27DB-BD31-4B8C-83A1-F6EECF244321}">
                <p14:modId xmlns:p14="http://schemas.microsoft.com/office/powerpoint/2010/main" val="3797345460"/>
              </p:ext>
            </p:extLst>
          </p:nvPr>
        </p:nvGraphicFramePr>
        <p:xfrm>
          <a:off x="4654295" y="470836"/>
          <a:ext cx="6894576" cy="2200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9665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4DA71-7019-DAFF-7DC7-77C0A8DA0289}"/>
              </a:ext>
            </a:extLst>
          </p:cNvPr>
          <p:cNvSpPr>
            <a:spLocks noGrp="1"/>
          </p:cNvSpPr>
          <p:nvPr>
            <p:ph type="title"/>
          </p:nvPr>
        </p:nvSpPr>
        <p:spPr>
          <a:xfrm>
            <a:off x="838200" y="557188"/>
            <a:ext cx="3344333" cy="5569291"/>
          </a:xfrm>
        </p:spPr>
        <p:txBody>
          <a:bodyPr>
            <a:normAutofit/>
          </a:bodyPr>
          <a:lstStyle/>
          <a:p>
            <a:pPr lvl="0"/>
            <a:r>
              <a:rPr lang="en-US" i="0">
                <a:latin typeface="Times New Roman" panose="02020603050405020304" pitchFamily="18" charset="0"/>
                <a:cs typeface="Times New Roman" panose="02020603050405020304" pitchFamily="18" charset="0"/>
              </a:rPr>
              <a:t>CLARA (Clustering Large Applications)</a:t>
            </a:r>
            <a:endParaRPr lang="en-US">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278A108A-04DE-6011-29DD-06B09C02CC0F}"/>
              </a:ext>
            </a:extLst>
          </p:cNvPr>
          <p:cNvGraphicFramePr>
            <a:graphicFrameLocks noGrp="1"/>
          </p:cNvGraphicFramePr>
          <p:nvPr>
            <p:ph idx="1"/>
            <p:extLst>
              <p:ext uri="{D42A27DB-BD31-4B8C-83A1-F6EECF244321}">
                <p14:modId xmlns:p14="http://schemas.microsoft.com/office/powerpoint/2010/main" val="2888153140"/>
              </p:ext>
            </p:extLst>
          </p:nvPr>
        </p:nvGraphicFramePr>
        <p:xfrm>
          <a:off x="4182533" y="621792"/>
          <a:ext cx="7174315"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Slide Number Placeholder 10">
            <a:extLst>
              <a:ext uri="{FF2B5EF4-FFF2-40B4-BE49-F238E27FC236}">
                <a16:creationId xmlns:a16="http://schemas.microsoft.com/office/drawing/2014/main" id="{702B0972-9386-F7BD-4BF1-EB7619B18115}"/>
              </a:ext>
            </a:extLst>
          </p:cNvPr>
          <p:cNvSpPr>
            <a:spLocks noGrp="1"/>
          </p:cNvSpPr>
          <p:nvPr>
            <p:ph type="sldNum" sz="quarter" idx="12"/>
          </p:nvPr>
        </p:nvSpPr>
        <p:spPr/>
        <p:txBody>
          <a:bodyPr/>
          <a:lstStyle/>
          <a:p>
            <a:fld id="{7F67A843-011B-ED44-A58B-A115CC784188}" type="slidenum">
              <a:rPr lang="en-US" smtClean="0"/>
              <a:t>11</a:t>
            </a:fld>
            <a:endParaRPr lang="en-US"/>
          </a:p>
        </p:txBody>
      </p:sp>
    </p:spTree>
    <p:extLst>
      <p:ext uri="{BB962C8B-B14F-4D97-AF65-F5344CB8AC3E}">
        <p14:creationId xmlns:p14="http://schemas.microsoft.com/office/powerpoint/2010/main" val="508751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729C-A20D-6B79-46B7-EDB9EFC53A11}"/>
              </a:ext>
            </a:extLst>
          </p:cNvPr>
          <p:cNvSpPr>
            <a:spLocks noGrp="1"/>
          </p:cNvSpPr>
          <p:nvPr>
            <p:ph type="title"/>
          </p:nvPr>
        </p:nvSpPr>
        <p:spPr>
          <a:xfrm>
            <a:off x="838200" y="365126"/>
            <a:ext cx="10515600" cy="806450"/>
          </a:xfrm>
        </p:spPr>
        <p:txBody>
          <a:bodyPr/>
          <a:lstStyle/>
          <a:p>
            <a:r>
              <a:rPr lang="en-US"/>
              <a:t>Visualization</a:t>
            </a:r>
          </a:p>
        </p:txBody>
      </p:sp>
      <p:pic>
        <p:nvPicPr>
          <p:cNvPr id="4" name="Content Placeholder 3">
            <a:extLst>
              <a:ext uri="{FF2B5EF4-FFF2-40B4-BE49-F238E27FC236}">
                <a16:creationId xmlns:a16="http://schemas.microsoft.com/office/drawing/2014/main" id="{D7EC02B9-D015-4458-5785-41A66ADFB185}"/>
              </a:ext>
            </a:extLst>
          </p:cNvPr>
          <p:cNvPicPr>
            <a:picLocks noGrp="1" noChangeAspect="1"/>
          </p:cNvPicPr>
          <p:nvPr>
            <p:ph idx="1"/>
          </p:nvPr>
        </p:nvPicPr>
        <p:blipFill>
          <a:blip r:embed="rId3"/>
          <a:stretch>
            <a:fillRect/>
          </a:stretch>
        </p:blipFill>
        <p:spPr>
          <a:xfrm>
            <a:off x="6791168" y="365126"/>
            <a:ext cx="4500860" cy="3050376"/>
          </a:xfrm>
          <a:prstGeom prst="rect">
            <a:avLst/>
          </a:prstGeom>
        </p:spPr>
      </p:pic>
      <p:pic>
        <p:nvPicPr>
          <p:cNvPr id="6" name="Picture 5" descr="A group of graphs showing different sizes of shapes&#10;&#10;Description automatically generated with medium confidence">
            <a:extLst>
              <a:ext uri="{FF2B5EF4-FFF2-40B4-BE49-F238E27FC236}">
                <a16:creationId xmlns:a16="http://schemas.microsoft.com/office/drawing/2014/main" id="{0CCD215D-36A4-9E57-3C4D-BD0141C6C738}"/>
              </a:ext>
            </a:extLst>
          </p:cNvPr>
          <p:cNvPicPr>
            <a:picLocks noChangeAspect="1"/>
          </p:cNvPicPr>
          <p:nvPr/>
        </p:nvPicPr>
        <p:blipFill>
          <a:blip r:embed="rId4"/>
          <a:stretch>
            <a:fillRect/>
          </a:stretch>
        </p:blipFill>
        <p:spPr>
          <a:xfrm>
            <a:off x="6791168" y="3548062"/>
            <a:ext cx="4197367" cy="3050376"/>
          </a:xfrm>
          <a:prstGeom prst="rect">
            <a:avLst/>
          </a:prstGeom>
        </p:spPr>
      </p:pic>
      <p:pic>
        <p:nvPicPr>
          <p:cNvPr id="8" name="Picture 7" descr="A graph with a line&#10;&#10;Description automatically generated">
            <a:extLst>
              <a:ext uri="{FF2B5EF4-FFF2-40B4-BE49-F238E27FC236}">
                <a16:creationId xmlns:a16="http://schemas.microsoft.com/office/drawing/2014/main" id="{FE1F1A7C-11D8-47E3-C2F7-5ECC15E58EBF}"/>
              </a:ext>
            </a:extLst>
          </p:cNvPr>
          <p:cNvPicPr>
            <a:picLocks noChangeAspect="1"/>
          </p:cNvPicPr>
          <p:nvPr/>
        </p:nvPicPr>
        <p:blipFill>
          <a:blip r:embed="rId5"/>
          <a:stretch>
            <a:fillRect/>
          </a:stretch>
        </p:blipFill>
        <p:spPr>
          <a:xfrm>
            <a:off x="1213504" y="1171576"/>
            <a:ext cx="3562499" cy="2533333"/>
          </a:xfrm>
          <a:prstGeom prst="rect">
            <a:avLst/>
          </a:prstGeom>
        </p:spPr>
      </p:pic>
      <p:pic>
        <p:nvPicPr>
          <p:cNvPr id="10" name="Picture 9" descr="A graph with blue lines&#10;&#10;Description automatically generated">
            <a:extLst>
              <a:ext uri="{FF2B5EF4-FFF2-40B4-BE49-F238E27FC236}">
                <a16:creationId xmlns:a16="http://schemas.microsoft.com/office/drawing/2014/main" id="{1EA85B91-1E4A-FD37-9832-6D213B8E2E68}"/>
              </a:ext>
            </a:extLst>
          </p:cNvPr>
          <p:cNvPicPr>
            <a:picLocks noChangeAspect="1"/>
          </p:cNvPicPr>
          <p:nvPr/>
        </p:nvPicPr>
        <p:blipFill>
          <a:blip r:embed="rId6"/>
          <a:stretch>
            <a:fillRect/>
          </a:stretch>
        </p:blipFill>
        <p:spPr>
          <a:xfrm>
            <a:off x="1213504" y="3881035"/>
            <a:ext cx="3739931" cy="2611839"/>
          </a:xfrm>
          <a:prstGeom prst="rect">
            <a:avLst/>
          </a:prstGeom>
        </p:spPr>
      </p:pic>
      <p:sp>
        <p:nvSpPr>
          <p:cNvPr id="3" name="Slide Number Placeholder 2">
            <a:extLst>
              <a:ext uri="{FF2B5EF4-FFF2-40B4-BE49-F238E27FC236}">
                <a16:creationId xmlns:a16="http://schemas.microsoft.com/office/drawing/2014/main" id="{31BEFBB7-0A4E-3E15-5809-DE3EF482BE35}"/>
              </a:ext>
            </a:extLst>
          </p:cNvPr>
          <p:cNvSpPr>
            <a:spLocks noGrp="1"/>
          </p:cNvSpPr>
          <p:nvPr>
            <p:ph type="sldNum" sz="quarter" idx="12"/>
          </p:nvPr>
        </p:nvSpPr>
        <p:spPr/>
        <p:txBody>
          <a:bodyPr/>
          <a:lstStyle/>
          <a:p>
            <a:fld id="{7F67A843-011B-ED44-A58B-A115CC784188}" type="slidenum">
              <a:rPr lang="en-US" smtClean="0"/>
              <a:t>12</a:t>
            </a:fld>
            <a:endParaRPr lang="en-US"/>
          </a:p>
        </p:txBody>
      </p:sp>
    </p:spTree>
    <p:extLst>
      <p:ext uri="{BB962C8B-B14F-4D97-AF65-F5344CB8AC3E}">
        <p14:creationId xmlns:p14="http://schemas.microsoft.com/office/powerpoint/2010/main" val="3455771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9A308-6654-E757-91FE-B6CA36525F1A}"/>
              </a:ext>
            </a:extLst>
          </p:cNvPr>
          <p:cNvSpPr>
            <a:spLocks noGrp="1"/>
          </p:cNvSpPr>
          <p:nvPr>
            <p:ph type="title"/>
          </p:nvPr>
        </p:nvSpPr>
        <p:spPr>
          <a:xfrm>
            <a:off x="838200" y="176214"/>
            <a:ext cx="10515600" cy="1481188"/>
          </a:xfrm>
        </p:spPr>
        <p:txBody>
          <a:bodyPr>
            <a:normAutofit/>
          </a:bodyPr>
          <a:lstStyle/>
          <a:p>
            <a:r>
              <a:rPr lang="en-US" sz="4000"/>
              <a:t>CLARA Clustering Analysis</a:t>
            </a:r>
          </a:p>
        </p:txBody>
      </p:sp>
      <p:graphicFrame>
        <p:nvGraphicFramePr>
          <p:cNvPr id="5" name="Content Placeholder 2">
            <a:extLst>
              <a:ext uri="{FF2B5EF4-FFF2-40B4-BE49-F238E27FC236}">
                <a16:creationId xmlns:a16="http://schemas.microsoft.com/office/drawing/2014/main" id="{6F0E3144-3686-4957-ED7B-486E491CDEEB}"/>
              </a:ext>
            </a:extLst>
          </p:cNvPr>
          <p:cNvGraphicFramePr>
            <a:graphicFrameLocks noGrp="1"/>
          </p:cNvGraphicFramePr>
          <p:nvPr>
            <p:ph idx="1"/>
            <p:extLst>
              <p:ext uri="{D42A27DB-BD31-4B8C-83A1-F6EECF244321}">
                <p14:modId xmlns:p14="http://schemas.microsoft.com/office/powerpoint/2010/main" val="412774211"/>
              </p:ext>
            </p:extLst>
          </p:nvPr>
        </p:nvGraphicFramePr>
        <p:xfrm>
          <a:off x="838200" y="1847128"/>
          <a:ext cx="4300202" cy="4272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graph with colorful lines and text&#10;&#10;Description automatically generated">
            <a:extLst>
              <a:ext uri="{FF2B5EF4-FFF2-40B4-BE49-F238E27FC236}">
                <a16:creationId xmlns:a16="http://schemas.microsoft.com/office/drawing/2014/main" id="{3259EC2F-5A2C-169A-AC6F-5A4014CEE482}"/>
              </a:ext>
            </a:extLst>
          </p:cNvPr>
          <p:cNvPicPr>
            <a:picLocks noChangeAspect="1"/>
          </p:cNvPicPr>
          <p:nvPr/>
        </p:nvPicPr>
        <p:blipFill>
          <a:blip r:embed="rId8"/>
          <a:stretch>
            <a:fillRect/>
          </a:stretch>
        </p:blipFill>
        <p:spPr>
          <a:xfrm>
            <a:off x="5272219" y="1345910"/>
            <a:ext cx="6782915" cy="4773899"/>
          </a:xfrm>
          <a:prstGeom prst="rect">
            <a:avLst/>
          </a:prstGeom>
        </p:spPr>
      </p:pic>
      <p:sp>
        <p:nvSpPr>
          <p:cNvPr id="12" name="Slide Number Placeholder 11">
            <a:extLst>
              <a:ext uri="{FF2B5EF4-FFF2-40B4-BE49-F238E27FC236}">
                <a16:creationId xmlns:a16="http://schemas.microsoft.com/office/drawing/2014/main" id="{99F80DBC-FDD0-391B-D5AE-9FB19FF33F11}"/>
              </a:ext>
            </a:extLst>
          </p:cNvPr>
          <p:cNvSpPr>
            <a:spLocks noGrp="1"/>
          </p:cNvSpPr>
          <p:nvPr>
            <p:ph type="sldNum" sz="quarter" idx="12"/>
          </p:nvPr>
        </p:nvSpPr>
        <p:spPr/>
        <p:txBody>
          <a:bodyPr/>
          <a:lstStyle/>
          <a:p>
            <a:fld id="{7F67A843-011B-ED44-A58B-A115CC784188}" type="slidenum">
              <a:rPr lang="en-US" smtClean="0"/>
              <a:t>13</a:t>
            </a:fld>
            <a:endParaRPr lang="en-US"/>
          </a:p>
        </p:txBody>
      </p:sp>
    </p:spTree>
    <p:extLst>
      <p:ext uri="{BB962C8B-B14F-4D97-AF65-F5344CB8AC3E}">
        <p14:creationId xmlns:p14="http://schemas.microsoft.com/office/powerpoint/2010/main" val="501311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4DA71-7019-DAFF-7DC7-77C0A8DA0289}"/>
              </a:ext>
            </a:extLst>
          </p:cNvPr>
          <p:cNvSpPr>
            <a:spLocks noGrp="1"/>
          </p:cNvSpPr>
          <p:nvPr>
            <p:ph type="title"/>
          </p:nvPr>
        </p:nvSpPr>
        <p:spPr>
          <a:xfrm>
            <a:off x="838200" y="557188"/>
            <a:ext cx="4862848" cy="5569291"/>
          </a:xfrm>
        </p:spPr>
        <p:txBody>
          <a:bodyPr>
            <a:normAutofit/>
          </a:bodyPr>
          <a:lstStyle/>
          <a:p>
            <a:pPr lvl="0"/>
            <a:r>
              <a:rPr lang="en-US" sz="5200" i="0">
                <a:latin typeface="Times New Roman" panose="02020603050405020304" pitchFamily="18" charset="0"/>
                <a:cs typeface="Times New Roman" panose="02020603050405020304" pitchFamily="18" charset="0"/>
              </a:rPr>
              <a:t>Hierarchical K-Means Clustering</a:t>
            </a:r>
            <a:endParaRPr lang="en-US" sz="520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278A108A-04DE-6011-29DD-06B09C02CC0F}"/>
              </a:ext>
            </a:extLst>
          </p:cNvPr>
          <p:cNvGraphicFramePr>
            <a:graphicFrameLocks noGrp="1"/>
          </p:cNvGraphicFramePr>
          <p:nvPr>
            <p:ph idx="1"/>
            <p:extLst>
              <p:ext uri="{D42A27DB-BD31-4B8C-83A1-F6EECF244321}">
                <p14:modId xmlns:p14="http://schemas.microsoft.com/office/powerpoint/2010/main" val="1605774601"/>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47744A6A-376D-F8B3-FB00-1B733D529BFF}"/>
              </a:ext>
            </a:extLst>
          </p:cNvPr>
          <p:cNvSpPr>
            <a:spLocks noGrp="1"/>
          </p:cNvSpPr>
          <p:nvPr>
            <p:ph type="sldNum" sz="quarter" idx="12"/>
          </p:nvPr>
        </p:nvSpPr>
        <p:spPr/>
        <p:txBody>
          <a:bodyPr/>
          <a:lstStyle/>
          <a:p>
            <a:fld id="{7F67A843-011B-ED44-A58B-A115CC784188}" type="slidenum">
              <a:rPr lang="en-US" smtClean="0"/>
              <a:t>14</a:t>
            </a:fld>
            <a:endParaRPr lang="en-US"/>
          </a:p>
        </p:txBody>
      </p:sp>
    </p:spTree>
    <p:extLst>
      <p:ext uri="{BB962C8B-B14F-4D97-AF65-F5344CB8AC3E}">
        <p14:creationId xmlns:p14="http://schemas.microsoft.com/office/powerpoint/2010/main" val="262532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4D95-2CC4-59E6-5B84-AC6BB9639659}"/>
              </a:ext>
            </a:extLst>
          </p:cNvPr>
          <p:cNvSpPr>
            <a:spLocks noGrp="1"/>
          </p:cNvSpPr>
          <p:nvPr>
            <p:ph type="title"/>
          </p:nvPr>
        </p:nvSpPr>
        <p:spPr/>
        <p:txBody>
          <a:bodyPr/>
          <a:lstStyle/>
          <a:p>
            <a:r>
              <a:rPr lang="en-US"/>
              <a:t>Visualization</a:t>
            </a:r>
          </a:p>
        </p:txBody>
      </p:sp>
      <p:pic>
        <p:nvPicPr>
          <p:cNvPr id="5" name="Content Placeholder 4">
            <a:extLst>
              <a:ext uri="{FF2B5EF4-FFF2-40B4-BE49-F238E27FC236}">
                <a16:creationId xmlns:a16="http://schemas.microsoft.com/office/drawing/2014/main" id="{24AFE7E8-7B6F-C3E2-03C5-70EF0643D56B}"/>
              </a:ext>
            </a:extLst>
          </p:cNvPr>
          <p:cNvPicPr>
            <a:picLocks noGrp="1" noChangeAspect="1"/>
          </p:cNvPicPr>
          <p:nvPr>
            <p:ph idx="1"/>
          </p:nvPr>
        </p:nvPicPr>
        <p:blipFill>
          <a:blip r:embed="rId2"/>
          <a:stretch>
            <a:fillRect/>
          </a:stretch>
        </p:blipFill>
        <p:spPr>
          <a:xfrm>
            <a:off x="6643688" y="365125"/>
            <a:ext cx="4288732" cy="2994021"/>
          </a:xfrm>
        </p:spPr>
      </p:pic>
      <p:pic>
        <p:nvPicPr>
          <p:cNvPr id="7" name="Picture 6" descr="A graph with a line&#10;&#10;Description automatically generated">
            <a:extLst>
              <a:ext uri="{FF2B5EF4-FFF2-40B4-BE49-F238E27FC236}">
                <a16:creationId xmlns:a16="http://schemas.microsoft.com/office/drawing/2014/main" id="{4D49670D-7575-EBAF-B65A-98B1CC0FC7A0}"/>
              </a:ext>
            </a:extLst>
          </p:cNvPr>
          <p:cNvPicPr>
            <a:picLocks noChangeAspect="1"/>
          </p:cNvPicPr>
          <p:nvPr/>
        </p:nvPicPr>
        <p:blipFill>
          <a:blip r:embed="rId3"/>
          <a:stretch>
            <a:fillRect/>
          </a:stretch>
        </p:blipFill>
        <p:spPr>
          <a:xfrm>
            <a:off x="6755941" y="3451610"/>
            <a:ext cx="4451349" cy="3104993"/>
          </a:xfrm>
          <a:prstGeom prst="rect">
            <a:avLst/>
          </a:prstGeom>
        </p:spPr>
      </p:pic>
      <p:pic>
        <p:nvPicPr>
          <p:cNvPr id="9" name="Picture 8" descr="A graph of a number of points&#10;&#10;Description automatically generated with medium confidence">
            <a:extLst>
              <a:ext uri="{FF2B5EF4-FFF2-40B4-BE49-F238E27FC236}">
                <a16:creationId xmlns:a16="http://schemas.microsoft.com/office/drawing/2014/main" id="{6DB03F77-CDFC-1F13-EE91-C305D5542770}"/>
              </a:ext>
            </a:extLst>
          </p:cNvPr>
          <p:cNvPicPr>
            <a:picLocks noChangeAspect="1"/>
          </p:cNvPicPr>
          <p:nvPr/>
        </p:nvPicPr>
        <p:blipFill>
          <a:blip r:embed="rId4"/>
          <a:stretch>
            <a:fillRect/>
          </a:stretch>
        </p:blipFill>
        <p:spPr>
          <a:xfrm>
            <a:off x="838200" y="2085975"/>
            <a:ext cx="5062304" cy="3593332"/>
          </a:xfrm>
          <a:prstGeom prst="rect">
            <a:avLst/>
          </a:prstGeom>
        </p:spPr>
      </p:pic>
      <p:sp>
        <p:nvSpPr>
          <p:cNvPr id="3" name="Slide Number Placeholder 2">
            <a:extLst>
              <a:ext uri="{FF2B5EF4-FFF2-40B4-BE49-F238E27FC236}">
                <a16:creationId xmlns:a16="http://schemas.microsoft.com/office/drawing/2014/main" id="{26CE8AEE-61FC-5301-36C5-317A93991A4A}"/>
              </a:ext>
            </a:extLst>
          </p:cNvPr>
          <p:cNvSpPr>
            <a:spLocks noGrp="1"/>
          </p:cNvSpPr>
          <p:nvPr>
            <p:ph type="sldNum" sz="quarter" idx="12"/>
          </p:nvPr>
        </p:nvSpPr>
        <p:spPr/>
        <p:txBody>
          <a:bodyPr/>
          <a:lstStyle/>
          <a:p>
            <a:fld id="{7F67A843-011B-ED44-A58B-A115CC784188}" type="slidenum">
              <a:rPr lang="en-US" smtClean="0"/>
              <a:t>15</a:t>
            </a:fld>
            <a:endParaRPr lang="en-US"/>
          </a:p>
        </p:txBody>
      </p:sp>
    </p:spTree>
    <p:extLst>
      <p:ext uri="{BB962C8B-B14F-4D97-AF65-F5344CB8AC3E}">
        <p14:creationId xmlns:p14="http://schemas.microsoft.com/office/powerpoint/2010/main" val="357999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9A308-6654-E757-91FE-B6CA36525F1A}"/>
              </a:ext>
            </a:extLst>
          </p:cNvPr>
          <p:cNvSpPr>
            <a:spLocks noGrp="1"/>
          </p:cNvSpPr>
          <p:nvPr>
            <p:ph type="title"/>
          </p:nvPr>
        </p:nvSpPr>
        <p:spPr>
          <a:xfrm>
            <a:off x="838200" y="176214"/>
            <a:ext cx="10515600" cy="1481188"/>
          </a:xfrm>
        </p:spPr>
        <p:txBody>
          <a:bodyPr>
            <a:normAutofit/>
          </a:bodyPr>
          <a:lstStyle/>
          <a:p>
            <a:r>
              <a:rPr lang="en-US" sz="4000"/>
              <a:t>HK - Means Analysis</a:t>
            </a:r>
          </a:p>
        </p:txBody>
      </p:sp>
      <p:graphicFrame>
        <p:nvGraphicFramePr>
          <p:cNvPr id="5" name="Content Placeholder 2">
            <a:extLst>
              <a:ext uri="{FF2B5EF4-FFF2-40B4-BE49-F238E27FC236}">
                <a16:creationId xmlns:a16="http://schemas.microsoft.com/office/drawing/2014/main" id="{6F0E3144-3686-4957-ED7B-486E491CDEEB}"/>
              </a:ext>
            </a:extLst>
          </p:cNvPr>
          <p:cNvGraphicFramePr>
            <a:graphicFrameLocks noGrp="1"/>
          </p:cNvGraphicFramePr>
          <p:nvPr>
            <p:ph idx="1"/>
            <p:extLst>
              <p:ext uri="{D42A27DB-BD31-4B8C-83A1-F6EECF244321}">
                <p14:modId xmlns:p14="http://schemas.microsoft.com/office/powerpoint/2010/main" val="3807513131"/>
              </p:ext>
            </p:extLst>
          </p:nvPr>
        </p:nvGraphicFramePr>
        <p:xfrm>
          <a:off x="838200" y="1847128"/>
          <a:ext cx="3990968" cy="4272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graph with red and blue lines&#10;&#10;Description automatically generated">
            <a:extLst>
              <a:ext uri="{FF2B5EF4-FFF2-40B4-BE49-F238E27FC236}">
                <a16:creationId xmlns:a16="http://schemas.microsoft.com/office/drawing/2014/main" id="{E86C2344-6E56-4C9F-77FF-9B25665582A3}"/>
              </a:ext>
            </a:extLst>
          </p:cNvPr>
          <p:cNvPicPr>
            <a:picLocks noChangeAspect="1"/>
          </p:cNvPicPr>
          <p:nvPr/>
        </p:nvPicPr>
        <p:blipFill>
          <a:blip r:embed="rId8"/>
          <a:stretch>
            <a:fillRect/>
          </a:stretch>
        </p:blipFill>
        <p:spPr>
          <a:xfrm>
            <a:off x="5530777" y="1013935"/>
            <a:ext cx="6359131" cy="4555655"/>
          </a:xfrm>
          <a:prstGeom prst="rect">
            <a:avLst/>
          </a:prstGeom>
        </p:spPr>
      </p:pic>
      <p:sp>
        <p:nvSpPr>
          <p:cNvPr id="10" name="Slide Number Placeholder 9">
            <a:extLst>
              <a:ext uri="{FF2B5EF4-FFF2-40B4-BE49-F238E27FC236}">
                <a16:creationId xmlns:a16="http://schemas.microsoft.com/office/drawing/2014/main" id="{8D7863CE-F81B-2317-8096-43EE5543D97C}"/>
              </a:ext>
            </a:extLst>
          </p:cNvPr>
          <p:cNvSpPr>
            <a:spLocks noGrp="1"/>
          </p:cNvSpPr>
          <p:nvPr>
            <p:ph type="sldNum" sz="quarter" idx="12"/>
          </p:nvPr>
        </p:nvSpPr>
        <p:spPr/>
        <p:txBody>
          <a:bodyPr/>
          <a:lstStyle/>
          <a:p>
            <a:fld id="{7F67A843-011B-ED44-A58B-A115CC784188}" type="slidenum">
              <a:rPr lang="en-US" smtClean="0"/>
              <a:t>16</a:t>
            </a:fld>
            <a:endParaRPr lang="en-US"/>
          </a:p>
        </p:txBody>
      </p:sp>
    </p:spTree>
    <p:extLst>
      <p:ext uri="{BB962C8B-B14F-4D97-AF65-F5344CB8AC3E}">
        <p14:creationId xmlns:p14="http://schemas.microsoft.com/office/powerpoint/2010/main" val="1296023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4DA71-7019-DAFF-7DC7-77C0A8DA0289}"/>
              </a:ext>
            </a:extLst>
          </p:cNvPr>
          <p:cNvSpPr>
            <a:spLocks noGrp="1"/>
          </p:cNvSpPr>
          <p:nvPr>
            <p:ph type="title"/>
          </p:nvPr>
        </p:nvSpPr>
        <p:spPr>
          <a:xfrm>
            <a:off x="838200" y="557188"/>
            <a:ext cx="4862848" cy="5569291"/>
          </a:xfrm>
        </p:spPr>
        <p:txBody>
          <a:bodyPr>
            <a:normAutofit/>
          </a:bodyPr>
          <a:lstStyle/>
          <a:p>
            <a:pPr lvl="0"/>
            <a:r>
              <a:rPr lang="en-US" sz="5400" i="0">
                <a:latin typeface="Times New Roman" panose="02020603050405020304" pitchFamily="18" charset="0"/>
                <a:cs typeface="Times New Roman" panose="02020603050405020304" pitchFamily="18" charset="0"/>
              </a:rPr>
              <a:t>Fuzzy Clustering</a:t>
            </a:r>
            <a:endParaRPr lang="en-US" sz="520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278A108A-04DE-6011-29DD-06B09C02CC0F}"/>
              </a:ext>
            </a:extLst>
          </p:cNvPr>
          <p:cNvGraphicFramePr>
            <a:graphicFrameLocks noGrp="1"/>
          </p:cNvGraphicFramePr>
          <p:nvPr>
            <p:ph idx="1"/>
            <p:extLst>
              <p:ext uri="{D42A27DB-BD31-4B8C-83A1-F6EECF244321}">
                <p14:modId xmlns:p14="http://schemas.microsoft.com/office/powerpoint/2010/main" val="3680960856"/>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62A799F4-5BD8-0F3F-481D-292A86C73207}"/>
              </a:ext>
            </a:extLst>
          </p:cNvPr>
          <p:cNvSpPr>
            <a:spLocks noGrp="1"/>
          </p:cNvSpPr>
          <p:nvPr>
            <p:ph type="sldNum" sz="quarter" idx="12"/>
          </p:nvPr>
        </p:nvSpPr>
        <p:spPr/>
        <p:txBody>
          <a:bodyPr/>
          <a:lstStyle/>
          <a:p>
            <a:fld id="{7F67A843-011B-ED44-A58B-A115CC784188}" type="slidenum">
              <a:rPr lang="en-US" smtClean="0"/>
              <a:t>17</a:t>
            </a:fld>
            <a:endParaRPr lang="en-US"/>
          </a:p>
        </p:txBody>
      </p:sp>
    </p:spTree>
    <p:extLst>
      <p:ext uri="{BB962C8B-B14F-4D97-AF65-F5344CB8AC3E}">
        <p14:creationId xmlns:p14="http://schemas.microsoft.com/office/powerpoint/2010/main" val="2253502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261E-ED58-0F6E-B79E-40241CB78AC9}"/>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Visualizations</a:t>
            </a:r>
          </a:p>
        </p:txBody>
      </p:sp>
      <p:pic>
        <p:nvPicPr>
          <p:cNvPr id="5" name="Content Placeholder 4" descr="A graph of a plot&#10;&#10;Description automatically generated with medium confidence">
            <a:extLst>
              <a:ext uri="{FF2B5EF4-FFF2-40B4-BE49-F238E27FC236}">
                <a16:creationId xmlns:a16="http://schemas.microsoft.com/office/drawing/2014/main" id="{FF47C15C-76D7-8FDB-BA53-0541B0C03BAE}"/>
              </a:ext>
            </a:extLst>
          </p:cNvPr>
          <p:cNvPicPr>
            <a:picLocks noGrp="1" noChangeAspect="1"/>
          </p:cNvPicPr>
          <p:nvPr>
            <p:ph idx="1"/>
          </p:nvPr>
        </p:nvPicPr>
        <p:blipFill>
          <a:blip r:embed="rId3"/>
          <a:stretch>
            <a:fillRect/>
          </a:stretch>
        </p:blipFill>
        <p:spPr>
          <a:xfrm>
            <a:off x="5825918" y="714639"/>
            <a:ext cx="6137659" cy="4551628"/>
          </a:xfrm>
        </p:spPr>
      </p:pic>
      <p:pic>
        <p:nvPicPr>
          <p:cNvPr id="7" name="Picture 6" descr="A diagram of a graph&#10;&#10;Description automatically generated">
            <a:extLst>
              <a:ext uri="{FF2B5EF4-FFF2-40B4-BE49-F238E27FC236}">
                <a16:creationId xmlns:a16="http://schemas.microsoft.com/office/drawing/2014/main" id="{10BD7666-19CF-DEC8-9F30-5120CC8DA094}"/>
              </a:ext>
            </a:extLst>
          </p:cNvPr>
          <p:cNvPicPr>
            <a:picLocks noChangeAspect="1"/>
          </p:cNvPicPr>
          <p:nvPr/>
        </p:nvPicPr>
        <p:blipFill>
          <a:blip r:embed="rId4"/>
          <a:stretch>
            <a:fillRect/>
          </a:stretch>
        </p:blipFill>
        <p:spPr>
          <a:xfrm>
            <a:off x="838200" y="2073065"/>
            <a:ext cx="4823883" cy="3348512"/>
          </a:xfrm>
          <a:prstGeom prst="rect">
            <a:avLst/>
          </a:prstGeom>
        </p:spPr>
      </p:pic>
      <p:sp>
        <p:nvSpPr>
          <p:cNvPr id="3" name="Slide Number Placeholder 2">
            <a:extLst>
              <a:ext uri="{FF2B5EF4-FFF2-40B4-BE49-F238E27FC236}">
                <a16:creationId xmlns:a16="http://schemas.microsoft.com/office/drawing/2014/main" id="{47743DFA-35D1-2C52-DD2A-BD8A3A4CBC5D}"/>
              </a:ext>
            </a:extLst>
          </p:cNvPr>
          <p:cNvSpPr>
            <a:spLocks noGrp="1"/>
          </p:cNvSpPr>
          <p:nvPr>
            <p:ph type="sldNum" sz="quarter" idx="12"/>
          </p:nvPr>
        </p:nvSpPr>
        <p:spPr/>
        <p:txBody>
          <a:bodyPr/>
          <a:lstStyle/>
          <a:p>
            <a:fld id="{7F67A843-011B-ED44-A58B-A115CC784188}" type="slidenum">
              <a:rPr lang="en-US" smtClean="0"/>
              <a:t>18</a:t>
            </a:fld>
            <a:endParaRPr lang="en-US"/>
          </a:p>
        </p:txBody>
      </p:sp>
    </p:spTree>
    <p:extLst>
      <p:ext uri="{BB962C8B-B14F-4D97-AF65-F5344CB8AC3E}">
        <p14:creationId xmlns:p14="http://schemas.microsoft.com/office/powerpoint/2010/main" val="181184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9A308-6654-E757-91FE-B6CA36525F1A}"/>
              </a:ext>
            </a:extLst>
          </p:cNvPr>
          <p:cNvSpPr>
            <a:spLocks noGrp="1"/>
          </p:cNvSpPr>
          <p:nvPr>
            <p:ph type="title"/>
          </p:nvPr>
        </p:nvSpPr>
        <p:spPr>
          <a:xfrm>
            <a:off x="838200" y="176214"/>
            <a:ext cx="10515600" cy="1481188"/>
          </a:xfrm>
        </p:spPr>
        <p:txBody>
          <a:bodyPr>
            <a:normAutofit/>
          </a:bodyPr>
          <a:lstStyle/>
          <a:p>
            <a:r>
              <a:rPr lang="en-US" sz="4000"/>
              <a:t>Fuzzy Cluster Analysis</a:t>
            </a:r>
          </a:p>
        </p:txBody>
      </p:sp>
      <p:graphicFrame>
        <p:nvGraphicFramePr>
          <p:cNvPr id="5" name="Content Placeholder 2">
            <a:extLst>
              <a:ext uri="{FF2B5EF4-FFF2-40B4-BE49-F238E27FC236}">
                <a16:creationId xmlns:a16="http://schemas.microsoft.com/office/drawing/2014/main" id="{6F0E3144-3686-4957-ED7B-486E491CDEEB}"/>
              </a:ext>
            </a:extLst>
          </p:cNvPr>
          <p:cNvGraphicFramePr>
            <a:graphicFrameLocks noGrp="1"/>
          </p:cNvGraphicFramePr>
          <p:nvPr>
            <p:ph idx="1"/>
            <p:extLst>
              <p:ext uri="{D42A27DB-BD31-4B8C-83A1-F6EECF244321}">
                <p14:modId xmlns:p14="http://schemas.microsoft.com/office/powerpoint/2010/main" val="1638792926"/>
              </p:ext>
            </p:extLst>
          </p:nvPr>
        </p:nvGraphicFramePr>
        <p:xfrm>
          <a:off x="838199" y="1847128"/>
          <a:ext cx="4484101" cy="4272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graph with red and blue lines&#10;&#10;Description automatically generated">
            <a:extLst>
              <a:ext uri="{FF2B5EF4-FFF2-40B4-BE49-F238E27FC236}">
                <a16:creationId xmlns:a16="http://schemas.microsoft.com/office/drawing/2014/main" id="{76C2E9F7-C06D-2954-D385-F332AF71CFC0}"/>
              </a:ext>
            </a:extLst>
          </p:cNvPr>
          <p:cNvPicPr>
            <a:picLocks noChangeAspect="1"/>
          </p:cNvPicPr>
          <p:nvPr/>
        </p:nvPicPr>
        <p:blipFill>
          <a:blip r:embed="rId8"/>
          <a:stretch>
            <a:fillRect/>
          </a:stretch>
        </p:blipFill>
        <p:spPr>
          <a:xfrm>
            <a:off x="5322301" y="1085850"/>
            <a:ext cx="6031499" cy="4272681"/>
          </a:xfrm>
          <a:prstGeom prst="rect">
            <a:avLst/>
          </a:prstGeom>
        </p:spPr>
      </p:pic>
      <p:sp>
        <p:nvSpPr>
          <p:cNvPr id="10" name="Slide Number Placeholder 9">
            <a:extLst>
              <a:ext uri="{FF2B5EF4-FFF2-40B4-BE49-F238E27FC236}">
                <a16:creationId xmlns:a16="http://schemas.microsoft.com/office/drawing/2014/main" id="{476F282C-01FB-10D8-3796-9FB010DFE515}"/>
              </a:ext>
            </a:extLst>
          </p:cNvPr>
          <p:cNvSpPr>
            <a:spLocks noGrp="1"/>
          </p:cNvSpPr>
          <p:nvPr>
            <p:ph type="sldNum" sz="quarter" idx="12"/>
          </p:nvPr>
        </p:nvSpPr>
        <p:spPr/>
        <p:txBody>
          <a:bodyPr/>
          <a:lstStyle/>
          <a:p>
            <a:fld id="{7F67A843-011B-ED44-A58B-A115CC784188}" type="slidenum">
              <a:rPr lang="en-US" smtClean="0"/>
              <a:t>19</a:t>
            </a:fld>
            <a:endParaRPr lang="en-US"/>
          </a:p>
        </p:txBody>
      </p:sp>
    </p:spTree>
    <p:extLst>
      <p:ext uri="{BB962C8B-B14F-4D97-AF65-F5344CB8AC3E}">
        <p14:creationId xmlns:p14="http://schemas.microsoft.com/office/powerpoint/2010/main" val="25547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916B2-C490-93E4-BE98-F586A3286B4A}"/>
              </a:ext>
            </a:extLst>
          </p:cNvPr>
          <p:cNvSpPr>
            <a:spLocks noGrp="1"/>
          </p:cNvSpPr>
          <p:nvPr>
            <p:ph type="title"/>
          </p:nvPr>
        </p:nvSpPr>
        <p:spPr>
          <a:xfrm>
            <a:off x="838200" y="365125"/>
            <a:ext cx="5558489" cy="1325563"/>
          </a:xfrm>
        </p:spPr>
        <p:txBody>
          <a:bodyPr>
            <a:normAutofit/>
          </a:bodyPr>
          <a:lstStyle/>
          <a:p>
            <a:r>
              <a:rPr lang="en-US">
                <a:latin typeface="Times New Roman" panose="02020603050405020304" pitchFamily="18" charset="0"/>
                <a:cs typeface="Times New Roman" panose="02020603050405020304" pitchFamily="18" charset="0"/>
              </a:rPr>
              <a:t>Contents</a:t>
            </a:r>
          </a:p>
        </p:txBody>
      </p:sp>
      <p:sp>
        <p:nvSpPr>
          <p:cNvPr id="17"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180CD13-723B-C110-6119-48B40A2E9B9A}"/>
              </a:ext>
            </a:extLst>
          </p:cNvPr>
          <p:cNvSpPr>
            <a:spLocks noGrp="1"/>
          </p:cNvSpPr>
          <p:nvPr>
            <p:ph idx="1"/>
          </p:nvPr>
        </p:nvSpPr>
        <p:spPr>
          <a:xfrm>
            <a:off x="838200" y="1690688"/>
            <a:ext cx="6648450" cy="4486275"/>
          </a:xfrm>
        </p:spPr>
        <p:txBody>
          <a:bodyPr vert="horz" lIns="91440" tIns="45720" rIns="91440" bIns="45720" rtlCol="0" anchor="t">
            <a:normAutofit fontScale="92500" lnSpcReduction="20000"/>
          </a:bodyPr>
          <a:lstStyle/>
          <a:p>
            <a:r>
              <a:rPr lang="en-US">
                <a:latin typeface="Times New Roman"/>
                <a:cs typeface="Times New Roman"/>
              </a:rPr>
              <a:t>Introduction</a:t>
            </a:r>
          </a:p>
          <a:p>
            <a:r>
              <a:rPr lang="en-US" i="0">
                <a:effectLst/>
                <a:latin typeface="Times New Roman"/>
                <a:cs typeface="Times New Roman"/>
              </a:rPr>
              <a:t>Data Exploration</a:t>
            </a:r>
          </a:p>
          <a:p>
            <a:r>
              <a:rPr lang="en-US">
                <a:latin typeface="Times New Roman"/>
                <a:cs typeface="Times New Roman"/>
              </a:rPr>
              <a:t>Data Cleaning and Manipulation</a:t>
            </a:r>
          </a:p>
          <a:p>
            <a:r>
              <a:rPr lang="en-US" i="0">
                <a:effectLst/>
                <a:latin typeface="Times New Roman"/>
                <a:cs typeface="Times New Roman"/>
              </a:rPr>
              <a:t>Exploratory Data Analysis</a:t>
            </a:r>
          </a:p>
          <a:p>
            <a:r>
              <a:rPr lang="en-US">
                <a:latin typeface="Times New Roman"/>
                <a:cs typeface="Times New Roman"/>
              </a:rPr>
              <a:t>Feature Selection and Dimensionality Reduction</a:t>
            </a:r>
          </a:p>
          <a:p>
            <a:r>
              <a:rPr lang="en-US" i="0">
                <a:effectLst/>
                <a:latin typeface="Times New Roman"/>
                <a:cs typeface="Times New Roman"/>
              </a:rPr>
              <a:t>Clustering Analysis</a:t>
            </a:r>
            <a:endParaRPr lang="en-US">
              <a:latin typeface="Times New Roman"/>
              <a:cs typeface="Times New Roman"/>
            </a:endParaRPr>
          </a:p>
          <a:p>
            <a:pPr lvl="1"/>
            <a:r>
              <a:rPr lang="en-US">
                <a:latin typeface="Times New Roman"/>
                <a:cs typeface="Times New Roman"/>
              </a:rPr>
              <a:t>Overview</a:t>
            </a:r>
          </a:p>
          <a:p>
            <a:pPr lvl="1"/>
            <a:r>
              <a:rPr lang="en-US">
                <a:latin typeface="Times New Roman"/>
                <a:cs typeface="Times New Roman"/>
              </a:rPr>
              <a:t>Visualization</a:t>
            </a:r>
          </a:p>
          <a:p>
            <a:pPr lvl="1"/>
            <a:r>
              <a:rPr lang="en-US">
                <a:latin typeface="Times New Roman"/>
                <a:cs typeface="Times New Roman"/>
              </a:rPr>
              <a:t>Analysis</a:t>
            </a:r>
          </a:p>
          <a:p>
            <a:r>
              <a:rPr lang="en-US">
                <a:latin typeface="Times New Roman"/>
                <a:cs typeface="Times New Roman"/>
              </a:rPr>
              <a:t>Conclusion</a:t>
            </a:r>
          </a:p>
          <a:p>
            <a:r>
              <a:rPr lang="en-US">
                <a:latin typeface="Times New Roman"/>
                <a:cs typeface="Times New Roman"/>
              </a:rPr>
              <a:t>References</a:t>
            </a:r>
          </a:p>
          <a:p>
            <a:endParaRPr lang="en-US">
              <a:latin typeface="Times New Roman" panose="02020603050405020304" pitchFamily="18" charset="0"/>
              <a:cs typeface="Times New Roman" panose="02020603050405020304" pitchFamily="18" charset="0"/>
            </a:endParaRPr>
          </a:p>
        </p:txBody>
      </p:sp>
      <p:sp>
        <p:nvSpPr>
          <p:cNvPr id="19" name="Oval 18">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0810FB5-6094-84F7-B263-99DEAAA88D8B}"/>
              </a:ext>
            </a:extLst>
          </p:cNvPr>
          <p:cNvSpPr>
            <a:spLocks noGrp="1"/>
          </p:cNvSpPr>
          <p:nvPr>
            <p:ph type="sldNum" sz="quarter" idx="12"/>
          </p:nvPr>
        </p:nvSpPr>
        <p:spPr/>
        <p:txBody>
          <a:bodyPr/>
          <a:lstStyle/>
          <a:p>
            <a:fld id="{7F67A843-011B-ED44-A58B-A115CC784188}" type="slidenum">
              <a:rPr lang="en-US" smtClean="0"/>
              <a:t>2</a:t>
            </a:fld>
            <a:endParaRPr lang="en-US"/>
          </a:p>
        </p:txBody>
      </p:sp>
    </p:spTree>
    <p:extLst>
      <p:ext uri="{BB962C8B-B14F-4D97-AF65-F5344CB8AC3E}">
        <p14:creationId xmlns:p14="http://schemas.microsoft.com/office/powerpoint/2010/main" val="698771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4DA71-7019-DAFF-7DC7-77C0A8DA0289}"/>
              </a:ext>
            </a:extLst>
          </p:cNvPr>
          <p:cNvSpPr>
            <a:spLocks noGrp="1"/>
          </p:cNvSpPr>
          <p:nvPr>
            <p:ph type="title"/>
          </p:nvPr>
        </p:nvSpPr>
        <p:spPr>
          <a:xfrm>
            <a:off x="838200" y="557188"/>
            <a:ext cx="4862848" cy="5569291"/>
          </a:xfrm>
        </p:spPr>
        <p:txBody>
          <a:bodyPr>
            <a:normAutofit/>
          </a:bodyPr>
          <a:lstStyle/>
          <a:p>
            <a:pPr lvl="0"/>
            <a:r>
              <a:rPr lang="en-US" sz="5400" i="0">
                <a:latin typeface="Times New Roman" panose="02020603050405020304" pitchFamily="18" charset="0"/>
                <a:cs typeface="Times New Roman" panose="02020603050405020304" pitchFamily="18" charset="0"/>
              </a:rPr>
              <a:t>Model-Based Clustering</a:t>
            </a:r>
            <a:endParaRPr lang="en-US" sz="520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278A108A-04DE-6011-29DD-06B09C02CC0F}"/>
              </a:ext>
            </a:extLst>
          </p:cNvPr>
          <p:cNvGraphicFramePr>
            <a:graphicFrameLocks noGrp="1"/>
          </p:cNvGraphicFramePr>
          <p:nvPr>
            <p:ph idx="1"/>
            <p:extLst>
              <p:ext uri="{D42A27DB-BD31-4B8C-83A1-F6EECF244321}">
                <p14:modId xmlns:p14="http://schemas.microsoft.com/office/powerpoint/2010/main" val="2161766044"/>
              </p:ext>
            </p:extLst>
          </p:nvPr>
        </p:nvGraphicFramePr>
        <p:xfrm>
          <a:off x="4944533" y="621792"/>
          <a:ext cx="6412315"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ED13DA9C-E9B3-AFC9-5277-F0592A940210}"/>
              </a:ext>
            </a:extLst>
          </p:cNvPr>
          <p:cNvSpPr>
            <a:spLocks noGrp="1"/>
          </p:cNvSpPr>
          <p:nvPr>
            <p:ph type="sldNum" sz="quarter" idx="12"/>
          </p:nvPr>
        </p:nvSpPr>
        <p:spPr/>
        <p:txBody>
          <a:bodyPr/>
          <a:lstStyle/>
          <a:p>
            <a:fld id="{7F67A843-011B-ED44-A58B-A115CC784188}" type="slidenum">
              <a:rPr lang="en-US" smtClean="0"/>
              <a:t>20</a:t>
            </a:fld>
            <a:endParaRPr lang="en-US"/>
          </a:p>
        </p:txBody>
      </p:sp>
    </p:spTree>
    <p:extLst>
      <p:ext uri="{BB962C8B-B14F-4D97-AF65-F5344CB8AC3E}">
        <p14:creationId xmlns:p14="http://schemas.microsoft.com/office/powerpoint/2010/main" val="2480702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0F57-88AF-C332-E7C5-AAB3ADFCCA03}"/>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Visualization</a:t>
            </a:r>
          </a:p>
        </p:txBody>
      </p:sp>
      <p:sp>
        <p:nvSpPr>
          <p:cNvPr id="3" name="Slide Number Placeholder 2">
            <a:extLst>
              <a:ext uri="{FF2B5EF4-FFF2-40B4-BE49-F238E27FC236}">
                <a16:creationId xmlns:a16="http://schemas.microsoft.com/office/drawing/2014/main" id="{A9EEEC72-6004-2611-008A-F0611939F7B7}"/>
              </a:ext>
            </a:extLst>
          </p:cNvPr>
          <p:cNvSpPr>
            <a:spLocks noGrp="1"/>
          </p:cNvSpPr>
          <p:nvPr>
            <p:ph type="sldNum" sz="quarter" idx="12"/>
          </p:nvPr>
        </p:nvSpPr>
        <p:spPr/>
        <p:txBody>
          <a:bodyPr/>
          <a:lstStyle/>
          <a:p>
            <a:fld id="{7F67A843-011B-ED44-A58B-A115CC784188}" type="slidenum">
              <a:rPr lang="en-US" smtClean="0"/>
              <a:t>21</a:t>
            </a:fld>
            <a:endParaRPr lang="en-US"/>
          </a:p>
        </p:txBody>
      </p:sp>
      <p:pic>
        <p:nvPicPr>
          <p:cNvPr id="7" name="Content Placeholder 6">
            <a:extLst>
              <a:ext uri="{FF2B5EF4-FFF2-40B4-BE49-F238E27FC236}">
                <a16:creationId xmlns:a16="http://schemas.microsoft.com/office/drawing/2014/main" id="{B99638A5-10D8-E56F-8BD4-340335C62E30}"/>
              </a:ext>
            </a:extLst>
          </p:cNvPr>
          <p:cNvPicPr>
            <a:picLocks noGrp="1" noChangeAspect="1"/>
          </p:cNvPicPr>
          <p:nvPr>
            <p:ph idx="1"/>
          </p:nvPr>
        </p:nvPicPr>
        <p:blipFill>
          <a:blip r:embed="rId3"/>
          <a:stretch>
            <a:fillRect/>
          </a:stretch>
        </p:blipFill>
        <p:spPr>
          <a:xfrm>
            <a:off x="1682467" y="1691154"/>
            <a:ext cx="8871889" cy="4665103"/>
          </a:xfrm>
        </p:spPr>
      </p:pic>
    </p:spTree>
    <p:extLst>
      <p:ext uri="{BB962C8B-B14F-4D97-AF65-F5344CB8AC3E}">
        <p14:creationId xmlns:p14="http://schemas.microsoft.com/office/powerpoint/2010/main" val="4555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9A308-6654-E757-91FE-B6CA36525F1A}"/>
              </a:ext>
            </a:extLst>
          </p:cNvPr>
          <p:cNvSpPr>
            <a:spLocks noGrp="1"/>
          </p:cNvSpPr>
          <p:nvPr>
            <p:ph type="title"/>
          </p:nvPr>
        </p:nvSpPr>
        <p:spPr>
          <a:xfrm>
            <a:off x="838200" y="176214"/>
            <a:ext cx="10515600" cy="1481188"/>
          </a:xfrm>
        </p:spPr>
        <p:txBody>
          <a:bodyPr>
            <a:normAutofit/>
          </a:bodyPr>
          <a:lstStyle/>
          <a:p>
            <a:r>
              <a:rPr lang="en-US" sz="4000"/>
              <a:t>Model Based Cluster Analysis</a:t>
            </a:r>
          </a:p>
        </p:txBody>
      </p:sp>
      <p:graphicFrame>
        <p:nvGraphicFramePr>
          <p:cNvPr id="5" name="Content Placeholder 2">
            <a:extLst>
              <a:ext uri="{FF2B5EF4-FFF2-40B4-BE49-F238E27FC236}">
                <a16:creationId xmlns:a16="http://schemas.microsoft.com/office/drawing/2014/main" id="{6F0E3144-3686-4957-ED7B-486E491CDEEB}"/>
              </a:ext>
            </a:extLst>
          </p:cNvPr>
          <p:cNvGraphicFramePr>
            <a:graphicFrameLocks noGrp="1"/>
          </p:cNvGraphicFramePr>
          <p:nvPr>
            <p:ph idx="1"/>
            <p:extLst>
              <p:ext uri="{D42A27DB-BD31-4B8C-83A1-F6EECF244321}">
                <p14:modId xmlns:p14="http://schemas.microsoft.com/office/powerpoint/2010/main" val="3711915695"/>
              </p:ext>
            </p:extLst>
          </p:nvPr>
        </p:nvGraphicFramePr>
        <p:xfrm>
          <a:off x="838199" y="2418628"/>
          <a:ext cx="3520396" cy="3701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9">
            <a:extLst>
              <a:ext uri="{FF2B5EF4-FFF2-40B4-BE49-F238E27FC236}">
                <a16:creationId xmlns:a16="http://schemas.microsoft.com/office/drawing/2014/main" id="{54D1472F-55EE-E93B-F6D3-16EEA582F377}"/>
              </a:ext>
            </a:extLst>
          </p:cNvPr>
          <p:cNvSpPr>
            <a:spLocks noGrp="1"/>
          </p:cNvSpPr>
          <p:nvPr>
            <p:ph type="sldNum" sz="quarter" idx="12"/>
          </p:nvPr>
        </p:nvSpPr>
        <p:spPr/>
        <p:txBody>
          <a:bodyPr/>
          <a:lstStyle/>
          <a:p>
            <a:fld id="{7F67A843-011B-ED44-A58B-A115CC784188}" type="slidenum">
              <a:rPr lang="en-US" smtClean="0"/>
              <a:t>22</a:t>
            </a:fld>
            <a:endParaRPr lang="en-US"/>
          </a:p>
        </p:txBody>
      </p:sp>
      <p:pic>
        <p:nvPicPr>
          <p:cNvPr id="74" name="Picture 73" descr="A graph with colorful lines and numbers&#10;&#10;Description automatically generated">
            <a:extLst>
              <a:ext uri="{FF2B5EF4-FFF2-40B4-BE49-F238E27FC236}">
                <a16:creationId xmlns:a16="http://schemas.microsoft.com/office/drawing/2014/main" id="{9708F010-55CD-1434-7E43-934299BE3E09}"/>
              </a:ext>
            </a:extLst>
          </p:cNvPr>
          <p:cNvPicPr>
            <a:picLocks noChangeAspect="1"/>
          </p:cNvPicPr>
          <p:nvPr/>
        </p:nvPicPr>
        <p:blipFill>
          <a:blip r:embed="rId8"/>
          <a:stretch>
            <a:fillRect/>
          </a:stretch>
        </p:blipFill>
        <p:spPr>
          <a:xfrm>
            <a:off x="4368535" y="1316123"/>
            <a:ext cx="7659730" cy="5223078"/>
          </a:xfrm>
          <a:prstGeom prst="rect">
            <a:avLst/>
          </a:prstGeom>
        </p:spPr>
      </p:pic>
    </p:spTree>
    <p:extLst>
      <p:ext uri="{BB962C8B-B14F-4D97-AF65-F5344CB8AC3E}">
        <p14:creationId xmlns:p14="http://schemas.microsoft.com/office/powerpoint/2010/main" val="1980231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4DA71-7019-DAFF-7DC7-77C0A8DA0289}"/>
              </a:ext>
            </a:extLst>
          </p:cNvPr>
          <p:cNvSpPr>
            <a:spLocks noGrp="1"/>
          </p:cNvSpPr>
          <p:nvPr>
            <p:ph type="title"/>
          </p:nvPr>
        </p:nvSpPr>
        <p:spPr>
          <a:xfrm>
            <a:off x="838200" y="557188"/>
            <a:ext cx="4597400" cy="5569291"/>
          </a:xfrm>
        </p:spPr>
        <p:txBody>
          <a:bodyPr>
            <a:normAutofit/>
          </a:bodyPr>
          <a:lstStyle/>
          <a:p>
            <a:pPr lvl="0"/>
            <a:r>
              <a:rPr lang="en-US" sz="3600">
                <a:latin typeface="Times New Roman" panose="02020603050405020304" pitchFamily="18" charset="0"/>
                <a:cs typeface="Times New Roman" panose="02020603050405020304" pitchFamily="18" charset="0"/>
              </a:rPr>
              <a:t>DBSCAN (Density-Based Spatial Clustering for Applications with Noise)</a:t>
            </a:r>
          </a:p>
        </p:txBody>
      </p:sp>
      <p:graphicFrame>
        <p:nvGraphicFramePr>
          <p:cNvPr id="5" name="Content Placeholder 2">
            <a:extLst>
              <a:ext uri="{FF2B5EF4-FFF2-40B4-BE49-F238E27FC236}">
                <a16:creationId xmlns:a16="http://schemas.microsoft.com/office/drawing/2014/main" id="{278A108A-04DE-6011-29DD-06B09C02CC0F}"/>
              </a:ext>
            </a:extLst>
          </p:cNvPr>
          <p:cNvGraphicFramePr>
            <a:graphicFrameLocks noGrp="1"/>
          </p:cNvGraphicFramePr>
          <p:nvPr>
            <p:ph idx="1"/>
            <p:extLst>
              <p:ext uri="{D42A27DB-BD31-4B8C-83A1-F6EECF244321}">
                <p14:modId xmlns:p14="http://schemas.microsoft.com/office/powerpoint/2010/main" val="3679842459"/>
              </p:ext>
            </p:extLst>
          </p:nvPr>
        </p:nvGraphicFramePr>
        <p:xfrm>
          <a:off x="5782734" y="621792"/>
          <a:ext cx="5574114"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ABC4AC1B-E538-F836-5F7E-C5A23E1BD9B5}"/>
              </a:ext>
            </a:extLst>
          </p:cNvPr>
          <p:cNvSpPr>
            <a:spLocks noGrp="1"/>
          </p:cNvSpPr>
          <p:nvPr>
            <p:ph type="sldNum" sz="quarter" idx="12"/>
          </p:nvPr>
        </p:nvSpPr>
        <p:spPr/>
        <p:txBody>
          <a:bodyPr/>
          <a:lstStyle/>
          <a:p>
            <a:fld id="{7F67A843-011B-ED44-A58B-A115CC784188}" type="slidenum">
              <a:rPr lang="en-US" smtClean="0"/>
              <a:t>23</a:t>
            </a:fld>
            <a:endParaRPr lang="en-US"/>
          </a:p>
        </p:txBody>
      </p:sp>
    </p:spTree>
    <p:extLst>
      <p:ext uri="{BB962C8B-B14F-4D97-AF65-F5344CB8AC3E}">
        <p14:creationId xmlns:p14="http://schemas.microsoft.com/office/powerpoint/2010/main" val="1576838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E59F-0CC2-D365-7C9F-DD8408DE80BE}"/>
              </a:ext>
            </a:extLst>
          </p:cNvPr>
          <p:cNvSpPr>
            <a:spLocks noGrp="1"/>
          </p:cNvSpPr>
          <p:nvPr>
            <p:ph type="title"/>
          </p:nvPr>
        </p:nvSpPr>
        <p:spPr/>
        <p:txBody>
          <a:bodyPr>
            <a:normAutofit/>
          </a:bodyPr>
          <a:lstStyle/>
          <a:p>
            <a:r>
              <a:rPr lang="en-US" sz="3200">
                <a:latin typeface="Times New Roman" panose="02020603050405020304" pitchFamily="18" charset="0"/>
                <a:cs typeface="Times New Roman" panose="02020603050405020304" pitchFamily="18" charset="0"/>
              </a:rPr>
              <a:t>Visualizations</a:t>
            </a:r>
          </a:p>
        </p:txBody>
      </p:sp>
      <p:pic>
        <p:nvPicPr>
          <p:cNvPr id="5" name="Content Placeholder 4" descr="A group of graphs showing the size of a number&#10;&#10;Description automatically generated with medium confidence">
            <a:extLst>
              <a:ext uri="{FF2B5EF4-FFF2-40B4-BE49-F238E27FC236}">
                <a16:creationId xmlns:a16="http://schemas.microsoft.com/office/drawing/2014/main" id="{C860BD3A-11C7-1C02-A7C7-CF894703952D}"/>
              </a:ext>
            </a:extLst>
          </p:cNvPr>
          <p:cNvPicPr>
            <a:picLocks noGrp="1" noChangeAspect="1"/>
          </p:cNvPicPr>
          <p:nvPr>
            <p:ph idx="1"/>
          </p:nvPr>
        </p:nvPicPr>
        <p:blipFill>
          <a:blip r:embed="rId2"/>
          <a:stretch>
            <a:fillRect/>
          </a:stretch>
        </p:blipFill>
        <p:spPr>
          <a:xfrm>
            <a:off x="100629" y="1690687"/>
            <a:ext cx="6761344" cy="4185179"/>
          </a:xfrm>
        </p:spPr>
      </p:pic>
      <p:pic>
        <p:nvPicPr>
          <p:cNvPr id="7" name="Picture 6" descr="A screenshot of a computer screen&#10;&#10;Description automatically generated">
            <a:extLst>
              <a:ext uri="{FF2B5EF4-FFF2-40B4-BE49-F238E27FC236}">
                <a16:creationId xmlns:a16="http://schemas.microsoft.com/office/drawing/2014/main" id="{479FB5BD-5BDE-585A-AE55-CB2EA19033F8}"/>
              </a:ext>
            </a:extLst>
          </p:cNvPr>
          <p:cNvPicPr>
            <a:picLocks noChangeAspect="1"/>
          </p:cNvPicPr>
          <p:nvPr/>
        </p:nvPicPr>
        <p:blipFill rotWithShape="1">
          <a:blip r:embed="rId3"/>
          <a:srcRect l="1140" r="1187" b="-198"/>
          <a:stretch/>
        </p:blipFill>
        <p:spPr>
          <a:xfrm>
            <a:off x="6861973" y="1159140"/>
            <a:ext cx="5215467" cy="5333735"/>
          </a:xfrm>
          <a:prstGeom prst="rect">
            <a:avLst/>
          </a:prstGeom>
        </p:spPr>
      </p:pic>
      <p:sp>
        <p:nvSpPr>
          <p:cNvPr id="3" name="Slide Number Placeholder 2">
            <a:extLst>
              <a:ext uri="{FF2B5EF4-FFF2-40B4-BE49-F238E27FC236}">
                <a16:creationId xmlns:a16="http://schemas.microsoft.com/office/drawing/2014/main" id="{053173F1-BD68-83E1-1B81-B9DE5A8734EB}"/>
              </a:ext>
            </a:extLst>
          </p:cNvPr>
          <p:cNvSpPr>
            <a:spLocks noGrp="1"/>
          </p:cNvSpPr>
          <p:nvPr>
            <p:ph type="sldNum" sz="quarter" idx="12"/>
          </p:nvPr>
        </p:nvSpPr>
        <p:spPr/>
        <p:txBody>
          <a:bodyPr/>
          <a:lstStyle/>
          <a:p>
            <a:fld id="{7F67A843-011B-ED44-A58B-A115CC784188}" type="slidenum">
              <a:rPr lang="en-US" smtClean="0"/>
              <a:t>24</a:t>
            </a:fld>
            <a:endParaRPr lang="en-US"/>
          </a:p>
        </p:txBody>
      </p:sp>
    </p:spTree>
    <p:extLst>
      <p:ext uri="{BB962C8B-B14F-4D97-AF65-F5344CB8AC3E}">
        <p14:creationId xmlns:p14="http://schemas.microsoft.com/office/powerpoint/2010/main" val="1137820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9A308-6654-E757-91FE-B6CA36525F1A}"/>
              </a:ext>
            </a:extLst>
          </p:cNvPr>
          <p:cNvSpPr>
            <a:spLocks noGrp="1"/>
          </p:cNvSpPr>
          <p:nvPr>
            <p:ph type="title"/>
          </p:nvPr>
        </p:nvSpPr>
        <p:spPr>
          <a:xfrm>
            <a:off x="838200" y="176214"/>
            <a:ext cx="10515600" cy="1481188"/>
          </a:xfrm>
        </p:spPr>
        <p:txBody>
          <a:bodyPr>
            <a:normAutofit/>
          </a:bodyPr>
          <a:lstStyle/>
          <a:p>
            <a:r>
              <a:rPr lang="en-US" sz="4000"/>
              <a:t>DBSCAN Cluster Analysis</a:t>
            </a:r>
          </a:p>
        </p:txBody>
      </p:sp>
      <p:graphicFrame>
        <p:nvGraphicFramePr>
          <p:cNvPr id="5" name="Content Placeholder 2">
            <a:extLst>
              <a:ext uri="{FF2B5EF4-FFF2-40B4-BE49-F238E27FC236}">
                <a16:creationId xmlns:a16="http://schemas.microsoft.com/office/drawing/2014/main" id="{6F0E3144-3686-4957-ED7B-486E491CDEEB}"/>
              </a:ext>
            </a:extLst>
          </p:cNvPr>
          <p:cNvGraphicFramePr>
            <a:graphicFrameLocks noGrp="1"/>
          </p:cNvGraphicFramePr>
          <p:nvPr>
            <p:ph idx="1"/>
            <p:extLst>
              <p:ext uri="{D42A27DB-BD31-4B8C-83A1-F6EECF244321}">
                <p14:modId xmlns:p14="http://schemas.microsoft.com/office/powerpoint/2010/main" val="3213376164"/>
              </p:ext>
            </p:extLst>
          </p:nvPr>
        </p:nvGraphicFramePr>
        <p:xfrm>
          <a:off x="838199" y="1833616"/>
          <a:ext cx="9355668" cy="4008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A6FC6A60-4153-3DE6-BC23-EE9ACF901E2D}"/>
              </a:ext>
            </a:extLst>
          </p:cNvPr>
          <p:cNvSpPr>
            <a:spLocks noGrp="1"/>
          </p:cNvSpPr>
          <p:nvPr>
            <p:ph type="sldNum" sz="quarter" idx="12"/>
          </p:nvPr>
        </p:nvSpPr>
        <p:spPr/>
        <p:txBody>
          <a:bodyPr/>
          <a:lstStyle/>
          <a:p>
            <a:fld id="{7F67A843-011B-ED44-A58B-A115CC784188}" type="slidenum">
              <a:rPr lang="en-US" smtClean="0"/>
              <a:t>25</a:t>
            </a:fld>
            <a:endParaRPr lang="en-US"/>
          </a:p>
        </p:txBody>
      </p:sp>
    </p:spTree>
    <p:extLst>
      <p:ext uri="{BB962C8B-B14F-4D97-AF65-F5344CB8AC3E}">
        <p14:creationId xmlns:p14="http://schemas.microsoft.com/office/powerpoint/2010/main" val="1032728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C1133-F6DE-F2B6-ABD3-30ADA874D55E}"/>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Conclusion</a:t>
            </a:r>
          </a:p>
        </p:txBody>
      </p:sp>
      <p:sp>
        <p:nvSpPr>
          <p:cNvPr id="30"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8CAD7AA-9AF9-90A7-272E-38A029CCF10C}"/>
              </a:ext>
            </a:extLst>
          </p:cNvPr>
          <p:cNvGraphicFramePr>
            <a:graphicFrameLocks noGrp="1"/>
          </p:cNvGraphicFramePr>
          <p:nvPr>
            <p:ph idx="1"/>
            <p:extLst>
              <p:ext uri="{D42A27DB-BD31-4B8C-83A1-F6EECF244321}">
                <p14:modId xmlns:p14="http://schemas.microsoft.com/office/powerpoint/2010/main" val="374747453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Slide Number Placeholder 10">
            <a:extLst>
              <a:ext uri="{FF2B5EF4-FFF2-40B4-BE49-F238E27FC236}">
                <a16:creationId xmlns:a16="http://schemas.microsoft.com/office/drawing/2014/main" id="{08C9F363-FE2E-E6FF-E86A-A37E4A6BFF95}"/>
              </a:ext>
            </a:extLst>
          </p:cNvPr>
          <p:cNvSpPr>
            <a:spLocks noGrp="1"/>
          </p:cNvSpPr>
          <p:nvPr>
            <p:ph type="sldNum" sz="quarter" idx="12"/>
          </p:nvPr>
        </p:nvSpPr>
        <p:spPr/>
        <p:txBody>
          <a:bodyPr/>
          <a:lstStyle/>
          <a:p>
            <a:fld id="{7F67A843-011B-ED44-A58B-A115CC784188}" type="slidenum">
              <a:rPr lang="en-US" smtClean="0"/>
              <a:t>26</a:t>
            </a:fld>
            <a:endParaRPr lang="en-US"/>
          </a:p>
        </p:txBody>
      </p:sp>
    </p:spTree>
    <p:extLst>
      <p:ext uri="{BB962C8B-B14F-4D97-AF65-F5344CB8AC3E}">
        <p14:creationId xmlns:p14="http://schemas.microsoft.com/office/powerpoint/2010/main" val="292019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AE451-5F18-8C26-B89B-6B6A9A096D02}"/>
              </a:ext>
            </a:extLst>
          </p:cNvPr>
          <p:cNvSpPr>
            <a:spLocks noGrp="1"/>
          </p:cNvSpPr>
          <p:nvPr>
            <p:ph type="title"/>
          </p:nvPr>
        </p:nvSpPr>
        <p:spPr>
          <a:xfrm>
            <a:off x="838200" y="365125"/>
            <a:ext cx="10515600" cy="1325563"/>
          </a:xfrm>
        </p:spPr>
        <p:txBody>
          <a:bodyPr>
            <a:normAutofit/>
          </a:bodyPr>
          <a:lstStyle/>
          <a:p>
            <a:r>
              <a:rPr lang="en-US" sz="5400"/>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A24898-A0E7-20CD-8356-4D7F0FF79E76}"/>
              </a:ext>
            </a:extLst>
          </p:cNvPr>
          <p:cNvSpPr>
            <a:spLocks noGrp="1"/>
          </p:cNvSpPr>
          <p:nvPr>
            <p:ph idx="1"/>
          </p:nvPr>
        </p:nvSpPr>
        <p:spPr>
          <a:xfrm>
            <a:off x="838200" y="1929384"/>
            <a:ext cx="10515600" cy="4251960"/>
          </a:xfrm>
        </p:spPr>
        <p:txBody>
          <a:bodyPr>
            <a:normAutofit/>
          </a:bodyPr>
          <a:lstStyle/>
          <a:p>
            <a:r>
              <a:rPr lang="en-US" sz="2000"/>
              <a:t>Arjun Bhasin 2018, Credit card Dataset for Clustering, viewed 10 May 2022, https://</a:t>
            </a:r>
            <a:r>
              <a:rPr lang="en-US" sz="2000" err="1"/>
              <a:t>www.kaggle.com</a:t>
            </a:r>
            <a:r>
              <a:rPr lang="en-US" sz="2000"/>
              <a:t>/datasets/arjunbhasin2013/</a:t>
            </a:r>
            <a:r>
              <a:rPr lang="en-US" sz="2000" err="1"/>
              <a:t>ccdata</a:t>
            </a:r>
            <a:endParaRPr lang="en-US" sz="2000"/>
          </a:p>
          <a:p>
            <a:r>
              <a:rPr lang="en-US" sz="2000" err="1"/>
              <a:t>Alboukadel</a:t>
            </a:r>
            <a:r>
              <a:rPr lang="en-US" sz="2000"/>
              <a:t> </a:t>
            </a:r>
            <a:r>
              <a:rPr lang="en-US" sz="2000" err="1"/>
              <a:t>Kassambara</a:t>
            </a:r>
            <a:r>
              <a:rPr lang="en-US" sz="2000"/>
              <a:t> 2017, Practical Guide to Cluster Analysis in R, Multivariate Analysis 1, Edition 1, </a:t>
            </a:r>
            <a:r>
              <a:rPr lang="en-US" sz="2000" err="1"/>
              <a:t>sthda.com</a:t>
            </a:r>
            <a:endParaRPr lang="en-US" sz="2000"/>
          </a:p>
          <a:p>
            <a:r>
              <a:rPr lang="en-US" sz="2000"/>
              <a:t>Clustering and dimensionality reduction techniques on the Berlin Airbnb data and the problem of mixed data (n.d.),viewed 15 May 2022 https://rstudio-pubs-static.s3.amazonaws.com/579984_6b9efbf84ee24f00985c29e24265d2ba.html</a:t>
            </a:r>
          </a:p>
          <a:p>
            <a:r>
              <a:rPr lang="en-US" sz="2000"/>
              <a:t>Jenny </a:t>
            </a:r>
            <a:r>
              <a:rPr lang="en-US" sz="2000" err="1"/>
              <a:t>Listman</a:t>
            </a:r>
            <a:r>
              <a:rPr lang="en-US" sz="2000"/>
              <a:t> 2019, Customer Segmentation / K Means Clustering, viewed 14 May 2022, https://</a:t>
            </a:r>
            <a:r>
              <a:rPr lang="en-US" sz="2000" err="1"/>
              <a:t>www.kaggle.com</a:t>
            </a:r>
            <a:r>
              <a:rPr lang="en-US" sz="2000"/>
              <a:t>/code/</a:t>
            </a:r>
            <a:r>
              <a:rPr lang="en-US" sz="2000" err="1"/>
              <a:t>jennylistman</a:t>
            </a:r>
            <a:r>
              <a:rPr lang="en-US" sz="2000"/>
              <a:t>/customer-segmentation-k-means-clustering</a:t>
            </a:r>
          </a:p>
          <a:p>
            <a:r>
              <a:rPr lang="en-US" sz="2000"/>
              <a:t>Matt.0 2019, 10 Tips for Choosing the Optimal Number of Clusters, viewed 12 May 2022, https://</a:t>
            </a:r>
            <a:r>
              <a:rPr lang="en-US" sz="2000" err="1"/>
              <a:t>towardsdatascience.com</a:t>
            </a:r>
            <a:r>
              <a:rPr lang="en-US" sz="2000"/>
              <a:t>/10-tips-for-choosing-the-optimal-number-of-clusters-277e93d72d92</a:t>
            </a:r>
          </a:p>
        </p:txBody>
      </p:sp>
      <p:sp>
        <p:nvSpPr>
          <p:cNvPr id="4" name="Slide Number Placeholder 3">
            <a:extLst>
              <a:ext uri="{FF2B5EF4-FFF2-40B4-BE49-F238E27FC236}">
                <a16:creationId xmlns:a16="http://schemas.microsoft.com/office/drawing/2014/main" id="{FF32DA6D-04AE-395F-CD08-EF01281CB47C}"/>
              </a:ext>
            </a:extLst>
          </p:cNvPr>
          <p:cNvSpPr>
            <a:spLocks noGrp="1"/>
          </p:cNvSpPr>
          <p:nvPr>
            <p:ph type="sldNum" sz="quarter" idx="12"/>
          </p:nvPr>
        </p:nvSpPr>
        <p:spPr/>
        <p:txBody>
          <a:bodyPr/>
          <a:lstStyle/>
          <a:p>
            <a:fld id="{7F67A843-011B-ED44-A58B-A115CC784188}" type="slidenum">
              <a:rPr lang="en-US" smtClean="0"/>
              <a:t>27</a:t>
            </a:fld>
            <a:endParaRPr lang="en-US"/>
          </a:p>
        </p:txBody>
      </p:sp>
    </p:spTree>
    <p:extLst>
      <p:ext uri="{BB962C8B-B14F-4D97-AF65-F5344CB8AC3E}">
        <p14:creationId xmlns:p14="http://schemas.microsoft.com/office/powerpoint/2010/main" val="178515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411CF-47D0-F16C-FF7D-0AB13DE0EEA5}"/>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Thank you</a:t>
            </a:r>
          </a:p>
        </p:txBody>
      </p:sp>
      <p:pic>
        <p:nvPicPr>
          <p:cNvPr id="7" name="Graphic 6" descr="Smiling Face with No Fill">
            <a:extLst>
              <a:ext uri="{FF2B5EF4-FFF2-40B4-BE49-F238E27FC236}">
                <a16:creationId xmlns:a16="http://schemas.microsoft.com/office/drawing/2014/main" id="{FBA485A0-979B-5010-C574-551CE30856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Smiling Face with No Fill">
            <a:extLst>
              <a:ext uri="{FF2B5EF4-FFF2-40B4-BE49-F238E27FC236}">
                <a16:creationId xmlns:a16="http://schemas.microsoft.com/office/drawing/2014/main" id="{D6A238DA-4D7A-4E86-BB79-F2DDD213A63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
        <p:nvSpPr>
          <p:cNvPr id="3" name="Slide Number Placeholder 2">
            <a:extLst>
              <a:ext uri="{FF2B5EF4-FFF2-40B4-BE49-F238E27FC236}">
                <a16:creationId xmlns:a16="http://schemas.microsoft.com/office/drawing/2014/main" id="{15B79472-7328-4BE7-5608-75D928444CC6}"/>
              </a:ext>
            </a:extLst>
          </p:cNvPr>
          <p:cNvSpPr>
            <a:spLocks noGrp="1"/>
          </p:cNvSpPr>
          <p:nvPr>
            <p:ph type="sldNum" sz="quarter" idx="12"/>
          </p:nvPr>
        </p:nvSpPr>
        <p:spPr/>
        <p:txBody>
          <a:bodyPr/>
          <a:lstStyle/>
          <a:p>
            <a:fld id="{7F67A843-011B-ED44-A58B-A115CC784188}" type="slidenum">
              <a:rPr lang="en-US" smtClean="0"/>
              <a:t>28</a:t>
            </a:fld>
            <a:endParaRPr lang="en-US"/>
          </a:p>
        </p:txBody>
      </p:sp>
    </p:spTree>
    <p:extLst>
      <p:ext uri="{BB962C8B-B14F-4D97-AF65-F5344CB8AC3E}">
        <p14:creationId xmlns:p14="http://schemas.microsoft.com/office/powerpoint/2010/main" val="585026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13938-ADF7-8175-BBC9-AB3489422D16}"/>
              </a:ext>
            </a:extLst>
          </p:cNvPr>
          <p:cNvSpPr>
            <a:spLocks noGrp="1"/>
          </p:cNvSpPr>
          <p:nvPr>
            <p:ph type="title"/>
          </p:nvPr>
        </p:nvSpPr>
        <p:spPr>
          <a:xfrm>
            <a:off x="838200" y="556995"/>
            <a:ext cx="10515600" cy="1133693"/>
          </a:xfrm>
        </p:spPr>
        <p:txBody>
          <a:bodyPr>
            <a:normAutofit/>
          </a:bodyPr>
          <a:lstStyle/>
          <a:p>
            <a:r>
              <a:rPr lang="en-US" sz="5200">
                <a:latin typeface="Times New Roman" panose="02020603050405020304" pitchFamily="18" charset="0"/>
                <a:cs typeface="Times New Roman" panose="02020603050405020304" pitchFamily="18" charset="0"/>
              </a:rPr>
              <a:t>Introduction</a:t>
            </a:r>
            <a:endParaRPr lang="en-US"/>
          </a:p>
        </p:txBody>
      </p:sp>
      <p:graphicFrame>
        <p:nvGraphicFramePr>
          <p:cNvPr id="5" name="Content Placeholder 2">
            <a:extLst>
              <a:ext uri="{FF2B5EF4-FFF2-40B4-BE49-F238E27FC236}">
                <a16:creationId xmlns:a16="http://schemas.microsoft.com/office/drawing/2014/main" id="{FC65FDC1-1FE6-8F4C-F2FD-6A7C8F496DD0}"/>
              </a:ext>
            </a:extLst>
          </p:cNvPr>
          <p:cNvGraphicFramePr>
            <a:graphicFrameLocks noGrp="1"/>
          </p:cNvGraphicFramePr>
          <p:nvPr>
            <p:ph idx="1"/>
            <p:extLst>
              <p:ext uri="{D42A27DB-BD31-4B8C-83A1-F6EECF244321}">
                <p14:modId xmlns:p14="http://schemas.microsoft.com/office/powerpoint/2010/main" val="98638483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Slide Number Placeholder 13">
            <a:extLst>
              <a:ext uri="{FF2B5EF4-FFF2-40B4-BE49-F238E27FC236}">
                <a16:creationId xmlns:a16="http://schemas.microsoft.com/office/drawing/2014/main" id="{4C654930-06F3-4FA9-6DB7-D79DA6E9E1FE}"/>
              </a:ext>
            </a:extLst>
          </p:cNvPr>
          <p:cNvSpPr>
            <a:spLocks noGrp="1"/>
          </p:cNvSpPr>
          <p:nvPr>
            <p:ph type="sldNum" sz="quarter" idx="12"/>
          </p:nvPr>
        </p:nvSpPr>
        <p:spPr/>
        <p:txBody>
          <a:bodyPr/>
          <a:lstStyle/>
          <a:p>
            <a:fld id="{7F67A843-011B-ED44-A58B-A115CC784188}" type="slidenum">
              <a:rPr lang="en-US" smtClean="0"/>
              <a:t>3</a:t>
            </a:fld>
            <a:endParaRPr lang="en-US"/>
          </a:p>
        </p:txBody>
      </p:sp>
    </p:spTree>
    <p:extLst>
      <p:ext uri="{BB962C8B-B14F-4D97-AF65-F5344CB8AC3E}">
        <p14:creationId xmlns:p14="http://schemas.microsoft.com/office/powerpoint/2010/main" val="2633170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D853D-6CC0-F793-72D6-979408041E86}"/>
              </a:ext>
            </a:extLst>
          </p:cNvPr>
          <p:cNvSpPr>
            <a:spLocks noGrp="1"/>
          </p:cNvSpPr>
          <p:nvPr>
            <p:ph type="title"/>
          </p:nvPr>
        </p:nvSpPr>
        <p:spPr>
          <a:xfrm>
            <a:off x="838200" y="556995"/>
            <a:ext cx="10515600" cy="1133693"/>
          </a:xfrm>
        </p:spPr>
        <p:txBody>
          <a:bodyPr>
            <a:normAutofit/>
          </a:bodyPr>
          <a:lstStyle/>
          <a:p>
            <a:r>
              <a:rPr lang="en-US" sz="5200">
                <a:latin typeface="Times New Roman" panose="02020603050405020304" pitchFamily="18" charset="0"/>
                <a:cs typeface="Times New Roman" panose="02020603050405020304" pitchFamily="18" charset="0"/>
              </a:rPr>
              <a:t>Dataset Exploration</a:t>
            </a:r>
          </a:p>
        </p:txBody>
      </p:sp>
      <p:graphicFrame>
        <p:nvGraphicFramePr>
          <p:cNvPr id="7" name="Content Placeholder 2">
            <a:extLst>
              <a:ext uri="{FF2B5EF4-FFF2-40B4-BE49-F238E27FC236}">
                <a16:creationId xmlns:a16="http://schemas.microsoft.com/office/drawing/2014/main" id="{FE6AEB65-DDDE-C47E-6545-C1A6EA76E6DA}"/>
              </a:ext>
            </a:extLst>
          </p:cNvPr>
          <p:cNvGraphicFramePr>
            <a:graphicFrameLocks noGrp="1"/>
          </p:cNvGraphicFramePr>
          <p:nvPr>
            <p:ph idx="1"/>
            <p:extLst>
              <p:ext uri="{D42A27DB-BD31-4B8C-83A1-F6EECF244321}">
                <p14:modId xmlns:p14="http://schemas.microsoft.com/office/powerpoint/2010/main" val="48226539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Slide Number Placeholder 13">
            <a:extLst>
              <a:ext uri="{FF2B5EF4-FFF2-40B4-BE49-F238E27FC236}">
                <a16:creationId xmlns:a16="http://schemas.microsoft.com/office/drawing/2014/main" id="{5F8707B6-71B0-0D69-7535-22954865B2E8}"/>
              </a:ext>
            </a:extLst>
          </p:cNvPr>
          <p:cNvSpPr>
            <a:spLocks noGrp="1"/>
          </p:cNvSpPr>
          <p:nvPr>
            <p:ph type="sldNum" sz="quarter" idx="12"/>
          </p:nvPr>
        </p:nvSpPr>
        <p:spPr/>
        <p:txBody>
          <a:bodyPr/>
          <a:lstStyle/>
          <a:p>
            <a:fld id="{7F67A843-011B-ED44-A58B-A115CC784188}" type="slidenum">
              <a:rPr lang="en-US" smtClean="0"/>
              <a:t>4</a:t>
            </a:fld>
            <a:endParaRPr lang="en-US"/>
          </a:p>
        </p:txBody>
      </p:sp>
    </p:spTree>
    <p:extLst>
      <p:ext uri="{BB962C8B-B14F-4D97-AF65-F5344CB8AC3E}">
        <p14:creationId xmlns:p14="http://schemas.microsoft.com/office/powerpoint/2010/main" val="336905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B0409-DE7C-0E5E-BD22-137A5CEFF7F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Dataset</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0882568-B2F9-DE4D-5D4B-DDC808763F0A}"/>
              </a:ext>
            </a:extLst>
          </p:cNvPr>
          <p:cNvPicPr>
            <a:picLocks noChangeAspect="1"/>
          </p:cNvPicPr>
          <p:nvPr/>
        </p:nvPicPr>
        <p:blipFill>
          <a:blip r:embed="rId2"/>
          <a:stretch>
            <a:fillRect/>
          </a:stretch>
        </p:blipFill>
        <p:spPr>
          <a:xfrm>
            <a:off x="896862" y="2633472"/>
            <a:ext cx="10395228" cy="3586353"/>
          </a:xfrm>
          <a:prstGeom prst="rect">
            <a:avLst/>
          </a:prstGeom>
        </p:spPr>
      </p:pic>
      <p:sp>
        <p:nvSpPr>
          <p:cNvPr id="3" name="Slide Number Placeholder 2">
            <a:extLst>
              <a:ext uri="{FF2B5EF4-FFF2-40B4-BE49-F238E27FC236}">
                <a16:creationId xmlns:a16="http://schemas.microsoft.com/office/drawing/2014/main" id="{FB2692D0-91B9-A9A1-CD4D-18225EE2F386}"/>
              </a:ext>
            </a:extLst>
          </p:cNvPr>
          <p:cNvSpPr>
            <a:spLocks noGrp="1"/>
          </p:cNvSpPr>
          <p:nvPr>
            <p:ph type="sldNum" sz="quarter" idx="12"/>
          </p:nvPr>
        </p:nvSpPr>
        <p:spPr/>
        <p:txBody>
          <a:bodyPr/>
          <a:lstStyle/>
          <a:p>
            <a:fld id="{7F67A843-011B-ED44-A58B-A115CC784188}" type="slidenum">
              <a:rPr lang="en-US" smtClean="0"/>
              <a:t>5</a:t>
            </a:fld>
            <a:endParaRPr lang="en-US"/>
          </a:p>
        </p:txBody>
      </p:sp>
    </p:spTree>
    <p:extLst>
      <p:ext uri="{BB962C8B-B14F-4D97-AF65-F5344CB8AC3E}">
        <p14:creationId xmlns:p14="http://schemas.microsoft.com/office/powerpoint/2010/main" val="142376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214E4-4EAC-D282-3F7C-CFBBA44247F1}"/>
              </a:ext>
            </a:extLst>
          </p:cNvPr>
          <p:cNvSpPr>
            <a:spLocks noGrp="1"/>
          </p:cNvSpPr>
          <p:nvPr>
            <p:ph type="title"/>
          </p:nvPr>
        </p:nvSpPr>
        <p:spPr>
          <a:xfrm>
            <a:off x="838200" y="557188"/>
            <a:ext cx="10515600" cy="1133499"/>
          </a:xfrm>
        </p:spPr>
        <p:txBody>
          <a:bodyPr>
            <a:normAutofit/>
          </a:bodyPr>
          <a:lstStyle/>
          <a:p>
            <a:r>
              <a:rPr lang="en-US" sz="5200">
                <a:latin typeface="Times New Roman"/>
                <a:cs typeface="Times New Roman"/>
              </a:rPr>
              <a:t>Data Cleaning and Manipulation</a:t>
            </a:r>
            <a:endParaRPr lang="en-US"/>
          </a:p>
        </p:txBody>
      </p:sp>
      <p:graphicFrame>
        <p:nvGraphicFramePr>
          <p:cNvPr id="5" name="Content Placeholder 2">
            <a:extLst>
              <a:ext uri="{FF2B5EF4-FFF2-40B4-BE49-F238E27FC236}">
                <a16:creationId xmlns:a16="http://schemas.microsoft.com/office/drawing/2014/main" id="{73C5298B-E7BF-85E3-D94E-93AB4A4EE1A2}"/>
              </a:ext>
            </a:extLst>
          </p:cNvPr>
          <p:cNvGraphicFramePr>
            <a:graphicFrameLocks noGrp="1"/>
          </p:cNvGraphicFramePr>
          <p:nvPr>
            <p:ph idx="1"/>
            <p:extLst>
              <p:ext uri="{D42A27DB-BD31-4B8C-83A1-F6EECF244321}">
                <p14:modId xmlns:p14="http://schemas.microsoft.com/office/powerpoint/2010/main" val="136888324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13">
            <a:extLst>
              <a:ext uri="{FF2B5EF4-FFF2-40B4-BE49-F238E27FC236}">
                <a16:creationId xmlns:a16="http://schemas.microsoft.com/office/drawing/2014/main" id="{4C7B635E-6DB0-19BD-4D27-99C336F736FA}"/>
              </a:ext>
            </a:extLst>
          </p:cNvPr>
          <p:cNvSpPr>
            <a:spLocks noGrp="1"/>
          </p:cNvSpPr>
          <p:nvPr>
            <p:ph type="sldNum" sz="quarter" idx="12"/>
          </p:nvPr>
        </p:nvSpPr>
        <p:spPr/>
        <p:txBody>
          <a:bodyPr/>
          <a:lstStyle/>
          <a:p>
            <a:fld id="{7F67A843-011B-ED44-A58B-A115CC784188}" type="slidenum">
              <a:rPr lang="en-US" smtClean="0"/>
              <a:t>6</a:t>
            </a:fld>
            <a:endParaRPr lang="en-US"/>
          </a:p>
        </p:txBody>
      </p:sp>
    </p:spTree>
    <p:extLst>
      <p:ext uri="{BB962C8B-B14F-4D97-AF65-F5344CB8AC3E}">
        <p14:creationId xmlns:p14="http://schemas.microsoft.com/office/powerpoint/2010/main" val="1105515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2A581-4139-19DC-9E1E-96AB13B2AFB7}"/>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100" b="0" i="0">
                <a:effectLst/>
                <a:latin typeface="Times New Roman" panose="02020603050405020304" pitchFamily="18" charset="0"/>
                <a:cs typeface="Times New Roman" panose="02020603050405020304" pitchFamily="18" charset="0"/>
              </a:rPr>
              <a:t>Exploratory Data Analysis (EDA):</a:t>
            </a:r>
            <a:endParaRPr lang="en-US" sz="6100">
              <a:latin typeface="Times New Roman" panose="02020603050405020304" pitchFamily="18" charset="0"/>
              <a:cs typeface="Times New Roman" panose="02020603050405020304" pitchFamily="18" charset="0"/>
            </a:endParaRP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number of items&#10;&#10;Description automatically generated with medium confidence">
            <a:extLst>
              <a:ext uri="{FF2B5EF4-FFF2-40B4-BE49-F238E27FC236}">
                <a16:creationId xmlns:a16="http://schemas.microsoft.com/office/drawing/2014/main" id="{2711A98A-CB2F-F6CE-8095-6D6F253239BB}"/>
              </a:ext>
            </a:extLst>
          </p:cNvPr>
          <p:cNvPicPr>
            <a:picLocks noChangeAspect="1"/>
          </p:cNvPicPr>
          <p:nvPr/>
        </p:nvPicPr>
        <p:blipFill>
          <a:blip r:embed="rId2"/>
          <a:stretch>
            <a:fillRect/>
          </a:stretch>
        </p:blipFill>
        <p:spPr>
          <a:xfrm>
            <a:off x="543049" y="2100349"/>
            <a:ext cx="4777096" cy="4300451"/>
          </a:xfrm>
          <a:prstGeom prst="rect">
            <a:avLst/>
          </a:prstGeom>
        </p:spPr>
      </p:pic>
      <p:pic>
        <p:nvPicPr>
          <p:cNvPr id="14" name="Picture 13" descr="A graph of a number of numbers&#10;&#10;Description automatically generated with medium confidence">
            <a:extLst>
              <a:ext uri="{FF2B5EF4-FFF2-40B4-BE49-F238E27FC236}">
                <a16:creationId xmlns:a16="http://schemas.microsoft.com/office/drawing/2014/main" id="{D709F72F-907D-EF18-3D06-E413550254FF}"/>
              </a:ext>
            </a:extLst>
          </p:cNvPr>
          <p:cNvPicPr>
            <a:picLocks noChangeAspect="1"/>
          </p:cNvPicPr>
          <p:nvPr/>
        </p:nvPicPr>
        <p:blipFill>
          <a:blip r:embed="rId3"/>
          <a:stretch>
            <a:fillRect/>
          </a:stretch>
        </p:blipFill>
        <p:spPr>
          <a:xfrm>
            <a:off x="5863194" y="2166570"/>
            <a:ext cx="5728885" cy="4081830"/>
          </a:xfrm>
          <a:prstGeom prst="rect">
            <a:avLst/>
          </a:prstGeom>
        </p:spPr>
      </p:pic>
      <p:sp>
        <p:nvSpPr>
          <p:cNvPr id="3" name="Slide Number Placeholder 2">
            <a:extLst>
              <a:ext uri="{FF2B5EF4-FFF2-40B4-BE49-F238E27FC236}">
                <a16:creationId xmlns:a16="http://schemas.microsoft.com/office/drawing/2014/main" id="{FB1AC2CD-F4F5-C4F0-BB41-4CB5CC7C6EDD}"/>
              </a:ext>
            </a:extLst>
          </p:cNvPr>
          <p:cNvSpPr>
            <a:spLocks noGrp="1"/>
          </p:cNvSpPr>
          <p:nvPr>
            <p:ph type="sldNum" sz="quarter" idx="12"/>
          </p:nvPr>
        </p:nvSpPr>
        <p:spPr/>
        <p:txBody>
          <a:bodyPr/>
          <a:lstStyle/>
          <a:p>
            <a:fld id="{7F67A843-011B-ED44-A58B-A115CC784188}" type="slidenum">
              <a:rPr lang="en-US" smtClean="0"/>
              <a:t>7</a:t>
            </a:fld>
            <a:endParaRPr lang="en-US"/>
          </a:p>
        </p:txBody>
      </p:sp>
    </p:spTree>
    <p:extLst>
      <p:ext uri="{BB962C8B-B14F-4D97-AF65-F5344CB8AC3E}">
        <p14:creationId xmlns:p14="http://schemas.microsoft.com/office/powerpoint/2010/main" val="2707598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132E9-3A1A-7FB4-99DB-0D97D9BCF929}"/>
              </a:ext>
            </a:extLst>
          </p:cNvPr>
          <p:cNvSpPr>
            <a:spLocks noGrp="1"/>
          </p:cNvSpPr>
          <p:nvPr>
            <p:ph type="title"/>
          </p:nvPr>
        </p:nvSpPr>
        <p:spPr>
          <a:xfrm>
            <a:off x="666748" y="406611"/>
            <a:ext cx="5167185" cy="1309560"/>
          </a:xfrm>
        </p:spPr>
        <p:txBody>
          <a:bodyPr>
            <a:normAutofit/>
          </a:bodyPr>
          <a:lstStyle/>
          <a:p>
            <a:r>
              <a:rPr lang="en-US" sz="3700">
                <a:latin typeface="Times New Roman" panose="02020603050405020304" pitchFamily="18" charset="0"/>
                <a:cs typeface="Times New Roman" panose="02020603050405020304" pitchFamily="18" charset="0"/>
              </a:rPr>
              <a:t>Feature Selection and Dimensionality Reduction</a:t>
            </a:r>
            <a:endParaRPr lang="en-US" sz="3700"/>
          </a:p>
        </p:txBody>
      </p:sp>
      <p:pic>
        <p:nvPicPr>
          <p:cNvPr id="6" name="Picture 5" descr="A graph with a diagram&#10;&#10;Description automatically generated with medium confidence">
            <a:extLst>
              <a:ext uri="{FF2B5EF4-FFF2-40B4-BE49-F238E27FC236}">
                <a16:creationId xmlns:a16="http://schemas.microsoft.com/office/drawing/2014/main" id="{E9B64999-98B4-15DF-D767-C10EB10C725B}"/>
              </a:ext>
            </a:extLst>
          </p:cNvPr>
          <p:cNvPicPr>
            <a:picLocks noChangeAspect="1"/>
          </p:cNvPicPr>
          <p:nvPr/>
        </p:nvPicPr>
        <p:blipFill>
          <a:blip r:embed="rId2"/>
          <a:stretch>
            <a:fillRect/>
          </a:stretch>
        </p:blipFill>
        <p:spPr>
          <a:xfrm>
            <a:off x="810015" y="2122782"/>
            <a:ext cx="4860954" cy="4010288"/>
          </a:xfrm>
          <a:prstGeom prst="rect">
            <a:avLst/>
          </a:prstGeom>
        </p:spPr>
      </p:pic>
      <p:pic>
        <p:nvPicPr>
          <p:cNvPr id="4" name="Content Placeholder 5" descr="A graph with orange dots&#10;&#10;Description automatically generated">
            <a:extLst>
              <a:ext uri="{FF2B5EF4-FFF2-40B4-BE49-F238E27FC236}">
                <a16:creationId xmlns:a16="http://schemas.microsoft.com/office/drawing/2014/main" id="{9B46F1DC-3897-93EB-0A3B-FDCEEBF251A4}"/>
              </a:ext>
            </a:extLst>
          </p:cNvPr>
          <p:cNvPicPr>
            <a:picLocks noChangeAspect="1"/>
          </p:cNvPicPr>
          <p:nvPr/>
        </p:nvPicPr>
        <p:blipFill>
          <a:blip r:embed="rId3"/>
          <a:stretch>
            <a:fillRect/>
          </a:stretch>
        </p:blipFill>
        <p:spPr>
          <a:xfrm>
            <a:off x="6198394" y="2507737"/>
            <a:ext cx="5167185" cy="3539520"/>
          </a:xfrm>
          <a:prstGeom prst="rect">
            <a:avLst/>
          </a:prstGeom>
        </p:spPr>
      </p:pic>
      <p:graphicFrame>
        <p:nvGraphicFramePr>
          <p:cNvPr id="5" name="Content Placeholder 2">
            <a:extLst>
              <a:ext uri="{FF2B5EF4-FFF2-40B4-BE49-F238E27FC236}">
                <a16:creationId xmlns:a16="http://schemas.microsoft.com/office/drawing/2014/main" id="{C84B650E-0227-F4C9-65B8-979F189D91C5}"/>
              </a:ext>
            </a:extLst>
          </p:cNvPr>
          <p:cNvGraphicFramePr>
            <a:graphicFrameLocks noGrp="1"/>
          </p:cNvGraphicFramePr>
          <p:nvPr>
            <p:ph idx="1"/>
            <p:extLst>
              <p:ext uri="{D42A27DB-BD31-4B8C-83A1-F6EECF244321}">
                <p14:modId xmlns:p14="http://schemas.microsoft.com/office/powerpoint/2010/main" val="3715619248"/>
              </p:ext>
            </p:extLst>
          </p:nvPr>
        </p:nvGraphicFramePr>
        <p:xfrm>
          <a:off x="6186619" y="547815"/>
          <a:ext cx="5178960" cy="1680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Slide Number Placeholder 15">
            <a:extLst>
              <a:ext uri="{FF2B5EF4-FFF2-40B4-BE49-F238E27FC236}">
                <a16:creationId xmlns:a16="http://schemas.microsoft.com/office/drawing/2014/main" id="{941504BA-1318-E0C2-20A6-45220B5C1711}"/>
              </a:ext>
            </a:extLst>
          </p:cNvPr>
          <p:cNvSpPr>
            <a:spLocks noGrp="1"/>
          </p:cNvSpPr>
          <p:nvPr>
            <p:ph type="sldNum" sz="quarter" idx="12"/>
          </p:nvPr>
        </p:nvSpPr>
        <p:spPr/>
        <p:txBody>
          <a:bodyPr/>
          <a:lstStyle/>
          <a:p>
            <a:fld id="{7F67A843-011B-ED44-A58B-A115CC784188}" type="slidenum">
              <a:rPr lang="en-US" smtClean="0"/>
              <a:t>8</a:t>
            </a:fld>
            <a:endParaRPr lang="en-US"/>
          </a:p>
        </p:txBody>
      </p:sp>
    </p:spTree>
    <p:extLst>
      <p:ext uri="{BB962C8B-B14F-4D97-AF65-F5344CB8AC3E}">
        <p14:creationId xmlns:p14="http://schemas.microsoft.com/office/powerpoint/2010/main" val="3965623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09968DD-1173-DC61-9048-49D0F30B3B71}"/>
              </a:ext>
            </a:extLst>
          </p:cNvPr>
          <p:cNvSpPr>
            <a:spLocks noGrp="1"/>
          </p:cNvSpPr>
          <p:nvPr>
            <p:ph type="title"/>
          </p:nvPr>
        </p:nvSpPr>
        <p:spPr>
          <a:xfrm>
            <a:off x="528643" y="1070800"/>
            <a:ext cx="3890439" cy="5583126"/>
          </a:xfrm>
        </p:spPr>
        <p:txBody>
          <a:bodyPr>
            <a:normAutofit/>
          </a:bodyPr>
          <a:lstStyle/>
          <a:p>
            <a:pPr algn="r"/>
            <a:r>
              <a:rPr lang="en-US" sz="6800" i="0">
                <a:effectLst/>
                <a:latin typeface="Times New Roman"/>
                <a:cs typeface="Times New Roman"/>
              </a:rPr>
              <a:t>Cluster Analysis</a:t>
            </a:r>
            <a:br>
              <a:rPr lang="en-US" sz="6800" i="0">
                <a:effectLst/>
                <a:latin typeface="Times New Roman" panose="02020603050405020304" pitchFamily="18" charset="0"/>
                <a:cs typeface="Times New Roman" panose="02020603050405020304" pitchFamily="18" charset="0"/>
              </a:rPr>
            </a:br>
            <a:br>
              <a:rPr lang="en-US" sz="6800">
                <a:latin typeface="Times New Roman"/>
                <a:cs typeface="Times New Roman"/>
              </a:rPr>
            </a:br>
            <a:endParaRPr lang="en-US" sz="1800">
              <a:solidFill>
                <a:srgbClr val="333333"/>
              </a:solidFill>
              <a:latin typeface="Times New Roman"/>
              <a:cs typeface="Times New Roman"/>
            </a:endParaRP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3478536-644A-D8FD-EA5D-2D48DF405911}"/>
              </a:ext>
            </a:extLst>
          </p:cNvPr>
          <p:cNvGraphicFramePr>
            <a:graphicFrameLocks noGrp="1"/>
          </p:cNvGraphicFramePr>
          <p:nvPr>
            <p:ph idx="1"/>
            <p:extLst>
              <p:ext uri="{D42A27DB-BD31-4B8C-83A1-F6EECF244321}">
                <p14:modId xmlns:p14="http://schemas.microsoft.com/office/powerpoint/2010/main" val="287064608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Slide Number Placeholder 24">
            <a:extLst>
              <a:ext uri="{FF2B5EF4-FFF2-40B4-BE49-F238E27FC236}">
                <a16:creationId xmlns:a16="http://schemas.microsoft.com/office/drawing/2014/main" id="{10874B8D-D58A-6816-4140-0ABB7CC42C93}"/>
              </a:ext>
            </a:extLst>
          </p:cNvPr>
          <p:cNvSpPr>
            <a:spLocks noGrp="1"/>
          </p:cNvSpPr>
          <p:nvPr>
            <p:ph type="sldNum" sz="quarter" idx="12"/>
          </p:nvPr>
        </p:nvSpPr>
        <p:spPr/>
        <p:txBody>
          <a:bodyPr/>
          <a:lstStyle/>
          <a:p>
            <a:fld id="{7F67A843-011B-ED44-A58B-A115CC784188}" type="slidenum">
              <a:rPr lang="en-US" smtClean="0"/>
              <a:t>9</a:t>
            </a:fld>
            <a:endParaRPr lang="en-US"/>
          </a:p>
        </p:txBody>
      </p:sp>
    </p:spTree>
    <p:extLst>
      <p:ext uri="{BB962C8B-B14F-4D97-AF65-F5344CB8AC3E}">
        <p14:creationId xmlns:p14="http://schemas.microsoft.com/office/powerpoint/2010/main" val="1171785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15</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Credit Card Clustering for Market Segmentation</vt:lpstr>
      <vt:lpstr>Contents</vt:lpstr>
      <vt:lpstr>Introduction</vt:lpstr>
      <vt:lpstr>Dataset Exploration</vt:lpstr>
      <vt:lpstr>Dataset</vt:lpstr>
      <vt:lpstr>Data Cleaning and Manipulation</vt:lpstr>
      <vt:lpstr>Exploratory Data Analysis (EDA):</vt:lpstr>
      <vt:lpstr>Feature Selection and Dimensionality Reduction</vt:lpstr>
      <vt:lpstr>Cluster Analysis  </vt:lpstr>
      <vt:lpstr>Cluster Tendency Assessment</vt:lpstr>
      <vt:lpstr>CLARA (Clustering Large Applications)</vt:lpstr>
      <vt:lpstr>Visualization</vt:lpstr>
      <vt:lpstr>CLARA Clustering Analysis</vt:lpstr>
      <vt:lpstr>Hierarchical K-Means Clustering</vt:lpstr>
      <vt:lpstr>Visualization</vt:lpstr>
      <vt:lpstr>HK - Means Analysis</vt:lpstr>
      <vt:lpstr>Fuzzy Clustering</vt:lpstr>
      <vt:lpstr>Visualizations</vt:lpstr>
      <vt:lpstr>Fuzzy Cluster Analysis</vt:lpstr>
      <vt:lpstr>Model-Based Clustering</vt:lpstr>
      <vt:lpstr>Visualization</vt:lpstr>
      <vt:lpstr>Model Based Cluster Analysis</vt:lpstr>
      <vt:lpstr>DBSCAN (Density-Based Spatial Clustering for Applications with Noise)</vt:lpstr>
      <vt:lpstr>Visualizations</vt:lpstr>
      <vt:lpstr>DBSCAN Cluster Analysis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Clustering for Market Segmentation</dc:title>
  <dc:creator>Srilekha Nampelli</dc:creator>
  <cp:revision>1</cp:revision>
  <dcterms:created xsi:type="dcterms:W3CDTF">2024-05-01T03:23:32Z</dcterms:created>
  <dcterms:modified xsi:type="dcterms:W3CDTF">2024-05-01T22:17:57Z</dcterms:modified>
</cp:coreProperties>
</file>